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9" r:id="rId4"/>
  </p:sldMasterIdLst>
  <p:notesMasterIdLst>
    <p:notesMasterId r:id="rId29"/>
  </p:notesMasterIdLst>
  <p:handoutMasterIdLst>
    <p:handoutMasterId r:id="rId30"/>
  </p:handoutMasterIdLst>
  <p:sldIdLst>
    <p:sldId id="312" r:id="rId5"/>
    <p:sldId id="304" r:id="rId6"/>
    <p:sldId id="327" r:id="rId7"/>
    <p:sldId id="307" r:id="rId8"/>
    <p:sldId id="281" r:id="rId9"/>
    <p:sldId id="325" r:id="rId10"/>
    <p:sldId id="335" r:id="rId11"/>
    <p:sldId id="336" r:id="rId12"/>
    <p:sldId id="328" r:id="rId13"/>
    <p:sldId id="282" r:id="rId14"/>
    <p:sldId id="323" r:id="rId15"/>
    <p:sldId id="324" r:id="rId16"/>
    <p:sldId id="331" r:id="rId17"/>
    <p:sldId id="326" r:id="rId18"/>
    <p:sldId id="314" r:id="rId19"/>
    <p:sldId id="315" r:id="rId20"/>
    <p:sldId id="318" r:id="rId21"/>
    <p:sldId id="329" r:id="rId22"/>
    <p:sldId id="319" r:id="rId23"/>
    <p:sldId id="321" r:id="rId24"/>
    <p:sldId id="330" r:id="rId25"/>
    <p:sldId id="332" r:id="rId26"/>
    <p:sldId id="333" r:id="rId27"/>
    <p:sldId id="334" r:id="rId28"/>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616" userDrawn="1">
          <p15:clr>
            <a:srgbClr val="A4A3A4"/>
          </p15:clr>
        </p15:guide>
        <p15:guide id="4" orient="horz" pos="3264" userDrawn="1">
          <p15:clr>
            <a:srgbClr val="A4A3A4"/>
          </p15:clr>
        </p15:guide>
        <p15:guide id="5" pos="6912" userDrawn="1">
          <p15:clr>
            <a:srgbClr val="A4A3A4"/>
          </p15:clr>
        </p15:guide>
        <p15:guide id="6" orient="horz" userDrawn="1">
          <p15:clr>
            <a:srgbClr val="A4A3A4"/>
          </p15:clr>
        </p15:guide>
        <p15:guide id="7" orient="horz" pos="4008" userDrawn="1">
          <p15:clr>
            <a:srgbClr val="A4A3A4"/>
          </p15:clr>
        </p15:guide>
        <p15:guide id="9" orient="horz" pos="2352" userDrawn="1">
          <p15:clr>
            <a:srgbClr val="A4A3A4"/>
          </p15:clr>
        </p15:guide>
        <p15:guide id="12" pos="6696" userDrawn="1">
          <p15:clr>
            <a:srgbClr val="A4A3A4"/>
          </p15:clr>
        </p15:guide>
        <p15:guide id="15" pos="2136" userDrawn="1">
          <p15:clr>
            <a:srgbClr val="A4A3A4"/>
          </p15:clr>
        </p15:guide>
        <p15:guide id="16" pos="2760" userDrawn="1">
          <p15:clr>
            <a:srgbClr val="A4A3A4"/>
          </p15:clr>
        </p15:guide>
        <p15:guide id="17" pos="3288" userDrawn="1">
          <p15:clr>
            <a:srgbClr val="A4A3A4"/>
          </p15:clr>
        </p15:guide>
        <p15:guide id="18" pos="4032" userDrawn="1">
          <p15:clr>
            <a:srgbClr val="A4A3A4"/>
          </p15:clr>
        </p15:guide>
        <p15:guide id="19" pos="4392" userDrawn="1">
          <p15:clr>
            <a:srgbClr val="A4A3A4"/>
          </p15:clr>
        </p15:guide>
        <p15:guide id="20" pos="4944" userDrawn="1">
          <p15:clr>
            <a:srgbClr val="A4A3A4"/>
          </p15:clr>
        </p15:guide>
        <p15:guide id="21" pos="5544" userDrawn="1">
          <p15:clr>
            <a:srgbClr val="A4A3A4"/>
          </p15:clr>
        </p15:guide>
        <p15:guide id="22" pos="6072" userDrawn="1">
          <p15:clr>
            <a:srgbClr val="A4A3A4"/>
          </p15:clr>
        </p15:guide>
        <p15:guide id="23" orient="horz" pos="2448" userDrawn="1">
          <p15:clr>
            <a:srgbClr val="A4A3A4"/>
          </p15:clr>
        </p15:guide>
        <p15:guide id="25" pos="5256" userDrawn="1">
          <p15:clr>
            <a:srgbClr val="A4A3A4"/>
          </p15:clr>
        </p15:guide>
        <p15:guide id="26" pos="7261"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C8F"/>
    <a:srgbClr val="FDFBF6"/>
    <a:srgbClr val="AAC4E9"/>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B908E-5E38-13CF-89EC-EF272C863998}" v="72" dt="2026-02-08T18:30:53.157"/>
    <p1510:client id="{5328AB4C-28AC-33AE-4AC7-03103D846221}" v="54" dt="2026-02-08T21:03:55.260"/>
    <p1510:client id="{817FCFE6-32E7-2B42-BB46-35F455A5DDFB}" v="451" dt="2026-02-08T22:30:03.859"/>
    <p1510:client id="{C77CD075-9384-41AC-0A6B-1AB437AFB9B3}" v="19" dt="2026-02-08T22:22:50.874"/>
    <p1510:client id="{CA72CD92-24C1-FB4C-9AE1-C5917E001EE0}" v="24" dt="2026-02-09T17:20:52.779"/>
    <p1510:client id="{DAB0A557-E9B2-A161-B781-1C7CCA014BED}" v="26" dt="2026-02-08T21:22:50.458"/>
    <p1510:client id="{DB5168E0-4ECB-2293-A0CD-CECD996E6E98}" v="700" dt="2026-02-09T08:23:52.799"/>
    <p1510:client id="{F70EE188-8B0C-2D01-F322-439FA2B77B9E}" v="478" dt="2026-02-08T19:12:02.662"/>
  </p1510:revLst>
</p1510:revInfo>
</file>

<file path=ppt/tableStyles.xml><?xml version="1.0" encoding="utf-8"?>
<a:tblStyleLst xmlns:a="http://schemas.openxmlformats.org/drawingml/2006/main" def="{3B4B98B0-60AC-42C2-AFA5-B58CD77FA1E5}">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32"/>
    <p:restoredTop sz="96304"/>
  </p:normalViewPr>
  <p:slideViewPr>
    <p:cSldViewPr snapToGrid="0">
      <p:cViewPr>
        <p:scale>
          <a:sx n="90" d="100"/>
          <a:sy n="90" d="100"/>
        </p:scale>
        <p:origin x="80" y="1832"/>
      </p:cViewPr>
      <p:guideLst>
        <p:guide orient="horz" pos="2616"/>
        <p:guide orient="horz" pos="3264"/>
        <p:guide pos="6912"/>
        <p:guide orient="horz"/>
        <p:guide orient="horz" pos="4008"/>
        <p:guide orient="horz" pos="2352"/>
        <p:guide pos="6696"/>
        <p:guide pos="2136"/>
        <p:guide pos="2760"/>
        <p:guide pos="3288"/>
        <p:guide pos="4032"/>
        <p:guide pos="4392"/>
        <p:guide pos="4944"/>
        <p:guide pos="5544"/>
        <p:guide pos="6072"/>
        <p:guide orient="horz" pos="2448"/>
        <p:guide pos="5256"/>
        <p:guide pos="7261"/>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microsoft.com/office/2015/10/relationships/revisionInfo" Target="revisionInfo.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2426ABF-A8C0-D94B-8DA4-89B3D95177FD}"/>
              </a:ext>
            </a:extLst>
          </p:cNvPr>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73E1C36-C21F-0B70-27E7-5B59DAE27561}"/>
              </a:ext>
            </a:extLst>
          </p:cNvPr>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AA970FB6-164E-0840-A35B-09E9F3D45F76}" type="datetimeyyyy">
              <a:rPr lang="en-US" smtClean="0"/>
              <a:t>2026</a:t>
            </a:fld>
            <a:endParaRPr lang="en-US"/>
          </a:p>
        </p:txBody>
      </p:sp>
      <p:sp>
        <p:nvSpPr>
          <p:cNvPr id="4" name="Footer Placeholder 3">
            <a:extLst>
              <a:ext uri="{FF2B5EF4-FFF2-40B4-BE49-F238E27FC236}">
                <a16:creationId xmlns:a16="http://schemas.microsoft.com/office/drawing/2014/main" id="{E5942066-244B-8673-5E9A-26E4265AD0B2}"/>
              </a:ext>
            </a:extLst>
          </p:cNvPr>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530EE97-1F54-6631-A4BB-FD938296488E}"/>
              </a:ext>
            </a:extLst>
          </p:cNvPr>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t>‹#›</a:t>
            </a:fld>
            <a:endParaRPr lang="en-US"/>
          </a:p>
        </p:txBody>
      </p:sp>
    </p:spTree>
    <p:extLst>
      <p:ext uri="{BB962C8B-B14F-4D97-AF65-F5344CB8AC3E}">
        <p14:creationId xmlns:p14="http://schemas.microsoft.com/office/powerpoint/2010/main" val="413378359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0866786"/>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2997654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587736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3294931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30686530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10193977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extLst>
      <p:ext uri="{BB962C8B-B14F-4D97-AF65-F5344CB8AC3E}">
        <p14:creationId xmlns:p14="http://schemas.microsoft.com/office/powerpoint/2010/main" val="10911340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87667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1649742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984541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4110138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a:p>
        </p:txBody>
      </p:sp>
    </p:spTree>
    <p:extLst>
      <p:ext uri="{BB962C8B-B14F-4D97-AF65-F5344CB8AC3E}">
        <p14:creationId xmlns:p14="http://schemas.microsoft.com/office/powerpoint/2010/main" val="3047668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8D5D83F1-BF6E-4A98-8153-BAC9ABDE7CE3}" type="datetimeFigureOut">
              <a:rPr lang="en-US" dirty="0"/>
              <a:t>2/9/26</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9888041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BA576E92-E5C8-4FF8-B2BE-A516F6A1724E}" type="datetimeFigureOut">
              <a:rPr lang="en-US" dirty="0"/>
              <a:t>2/9/26</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918341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6DDB232-C681-46A2-B21F-2BD21E9CA134}" type="datetimeFigureOut">
              <a:rPr lang="en-US" dirty="0"/>
              <a:t>2/9/26</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4110117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30ABE26E-66F9-4E5F-9E07-CA7CDB200281}" type="datetimeFigureOut">
              <a:rPr lang="en-US" dirty="0"/>
              <a:t>2/9/26</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918566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85A1A01C-F286-49E7-998E-3D5BB613F99A}" type="datetimeFigureOut">
              <a:rPr lang="en-US" dirty="0"/>
              <a:t>2/9/26</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917369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7CC2C0A-F771-42D9-AAB0-90C3A2B0FEAD}" type="datetimeFigureOut">
              <a:rPr lang="en-US" dirty="0"/>
              <a:t>2/9/26</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89654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2CA2A270-409D-4410-9649-B7481576446C}" type="datetimeFigureOut">
              <a:rPr lang="en-US" dirty="0"/>
              <a:t>2/9/26</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3406973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42200AA3-798A-4433-8927-6E115914B6EF}" type="datetimeFigureOut">
              <a:rPr lang="en-US" dirty="0"/>
              <a:t>2/9/26</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1654593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36322871-0F85-43DC-99D7-CA8E7437E2EC}" type="datetimeFigureOut">
              <a:rPr lang="en-US" dirty="0"/>
              <a:t>2/9/26</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7049061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ED9BE5A2-57A1-4629-B29D-D386573AF9F3}" type="datetimeFigureOut">
              <a:rPr lang="en-US" dirty="0"/>
              <a:t>2/9/26</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2591735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A3A72485-1B57-41B4-A998-97848CC136C2}" type="datetimeFigureOut">
              <a:rPr lang="en-US" dirty="0"/>
              <a:t>2/9/26</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dirty="0"/>
              <a:t>‹#›</a:t>
            </a:fld>
            <a:endParaRPr lang="en-US"/>
          </a:p>
        </p:txBody>
      </p:sp>
    </p:spTree>
    <p:extLst>
      <p:ext uri="{BB962C8B-B14F-4D97-AF65-F5344CB8AC3E}">
        <p14:creationId xmlns:p14="http://schemas.microsoft.com/office/powerpoint/2010/main" val="404300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sp>
        <p:nvSpPr>
          <p:cNvPr id="15" name="Image 0">
            <a:extLst>
              <a:ext uri="{FF2B5EF4-FFF2-40B4-BE49-F238E27FC236}">
                <a16:creationId xmlns:a16="http://schemas.microsoft.com/office/drawing/2014/main" id="{BA5D5A72-CB6F-F8DE-E2C9-90459C8C3DC1}"/>
              </a:ext>
              <a:ext uri="{C183D7F6-B498-43B3-948B-1728B52AA6E4}">
                <adec:decorative xmlns:adec="http://schemas.microsoft.com/office/drawing/2017/decorative" val="1"/>
              </a:ext>
            </a:extLst>
          </p:cNvPr>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a:p>
        </p:txBody>
      </p:sp>
      <p:sp>
        <p:nvSpPr>
          <p:cNvPr id="20" name="Freeform: Shape 19">
            <a:extLst>
              <a:ext uri="{FF2B5EF4-FFF2-40B4-BE49-F238E27FC236}">
                <a16:creationId xmlns:a16="http://schemas.microsoft.com/office/drawing/2014/main" id="{E66FD7FF-2869-7902-36B2-2B229AB9AB19}"/>
              </a:ext>
              <a:ext uri="{C183D7F6-B498-43B3-948B-1728B52AA6E4}">
                <adec:decorative xmlns:adec="http://schemas.microsoft.com/office/drawing/2017/decorative" val="1"/>
              </a:ext>
            </a:extLst>
          </p:cNvPr>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8" name="Freeform: Shape 17">
            <a:extLst>
              <a:ext uri="{FF2B5EF4-FFF2-40B4-BE49-F238E27FC236}">
                <a16:creationId xmlns:a16="http://schemas.microsoft.com/office/drawing/2014/main" id="{B1457C88-4472-81CF-02AF-4421E0A3084B}"/>
              </a:ext>
              <a:ext uri="{C183D7F6-B498-43B3-948B-1728B52AA6E4}">
                <adec:decorative xmlns:adec="http://schemas.microsoft.com/office/drawing/2017/decorative" val="1"/>
              </a:ext>
            </a:extLst>
          </p:cNvPr>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p:cNvSpPr>
            <a:spLocks noGrp="1"/>
          </p:cNvSpPr>
          <p:nvPr>
            <p:ph type="ctrTitle" hasCustomPrompt="1"/>
          </p:nvPr>
        </p:nvSpPr>
        <p:spPr>
          <a:xfrm>
            <a:off x="2899790" y="810227"/>
            <a:ext cx="6392421" cy="3831221"/>
          </a:xfrm>
        </p:spPr>
        <p:txBody>
          <a:bodyPr tIns="0" bIns="0" anchor="ctr" anchorCtr="0">
            <a:noAutofit/>
          </a:bodyPr>
          <a:lstStyle>
            <a:lvl1pPr algn="ctr">
              <a:lnSpc>
                <a:spcPct val="100000"/>
              </a:lnSpc>
              <a:defRPr sz="3600"/>
            </a:lvl1pPr>
          </a:lstStyle>
          <a:p>
            <a:r>
              <a:rPr lang="en-US"/>
              <a:t>Click to add title</a:t>
            </a:r>
          </a:p>
        </p:txBody>
      </p:sp>
    </p:spTree>
    <p:extLst>
      <p:ext uri="{BB962C8B-B14F-4D97-AF65-F5344CB8AC3E}">
        <p14:creationId xmlns:p14="http://schemas.microsoft.com/office/powerpoint/2010/main" val="25026247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 uri="{C183D7F6-B498-43B3-948B-1728B52AA6E4}">
                <adec:decorative xmlns:adec="http://schemas.microsoft.com/office/drawing/2017/decorative" val="1"/>
              </a:ext>
            </a:extLst>
          </p:cNvPr>
          <p:cNvGrpSpPr/>
          <p:nvPr userDrawn="1"/>
        </p:nvGrpSpPr>
        <p:grpSpPr>
          <a:xfrm>
            <a:off x="6452303" y="3405019"/>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a:p>
          </p:txBody>
        </p:sp>
      </p:grpSp>
      <p:grpSp>
        <p:nvGrpSpPr>
          <p:cNvPr id="9" name="Group 8">
            <a:extLst>
              <a:ext uri="{FF2B5EF4-FFF2-40B4-BE49-F238E27FC236}">
                <a16:creationId xmlns:a16="http://schemas.microsoft.com/office/drawing/2014/main" id="{0F297964-0B81-31DC-6D6D-1414832238B1}"/>
              </a:ext>
              <a:ext uri="{C183D7F6-B498-43B3-948B-1728B52AA6E4}">
                <adec:decorative xmlns:adec="http://schemas.microsoft.com/office/drawing/2017/decorative" val="1"/>
              </a:ext>
            </a:extLst>
          </p:cNvPr>
          <p:cNvGrpSpPr/>
          <p:nvPr userDrawn="1"/>
        </p:nvGrpSpPr>
        <p:grpSpPr>
          <a:xfrm flipH="1" flipV="1">
            <a:off x="6465610" y="0"/>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a:p>
          </p:txBody>
        </p:sp>
      </p:grpSp>
      <p:sp>
        <p:nvSpPr>
          <p:cNvPr id="14" name="Image 2">
            <a:extLst>
              <a:ext uri="{FF2B5EF4-FFF2-40B4-BE49-F238E27FC236}">
                <a16:creationId xmlns:a16="http://schemas.microsoft.com/office/drawing/2014/main" id="{EFFAEAD9-58A9-096B-C6D0-58F7AD08EB20}"/>
              </a:ext>
              <a:ext uri="{C183D7F6-B498-43B3-948B-1728B52AA6E4}">
                <adec:decorative xmlns:adec="http://schemas.microsoft.com/office/drawing/2017/decorative" val="1"/>
              </a:ext>
            </a:extLst>
          </p:cNvPr>
          <p:cNvSpPr/>
          <p:nvPr/>
        </p:nvSpPr>
        <p:spPr>
          <a:xfrm>
            <a:off x="7642518" y="457765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a:p>
        </p:txBody>
      </p:sp>
      <p:sp>
        <p:nvSpPr>
          <p:cNvPr id="2" name="Title 1">
            <a:extLst>
              <a:ext uri="{FF2B5EF4-FFF2-40B4-BE49-F238E27FC236}">
                <a16:creationId xmlns:a16="http://schemas.microsoft.com/office/drawing/2014/main" id="{9A1CFBBA-B680-A6A7-3C4B-5FEAC4253283}"/>
              </a:ext>
            </a:extLst>
          </p:cNvPr>
          <p:cNvSpPr>
            <a:spLocks noGrp="1"/>
          </p:cNvSpPr>
          <p:nvPr>
            <p:ph type="title" hasCustomPrompt="1"/>
          </p:nvPr>
        </p:nvSpPr>
        <p:spPr>
          <a:xfrm>
            <a:off x="914400" y="1057274"/>
            <a:ext cx="6583680" cy="1531357"/>
          </a:xfrm>
        </p:spPr>
        <p:txBody>
          <a:bodyPr tIns="0" bIns="0">
            <a:noAutofit/>
          </a:bodyPr>
          <a:lstStyle>
            <a:lvl1pPr algn="l">
              <a:lnSpc>
                <a:spcPct val="100000"/>
              </a:lnSpc>
              <a:defRPr sz="3600"/>
            </a:lvl1pPr>
          </a:lstStyle>
          <a:p>
            <a:r>
              <a:rPr lang="en-US"/>
              <a:t>Click to add title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hasCustomPrompt="1"/>
          </p:nvPr>
        </p:nvSpPr>
        <p:spPr>
          <a:xfrm>
            <a:off x="914400" y="2834640"/>
            <a:ext cx="6583680" cy="3207344"/>
          </a:xfrm>
        </p:spPr>
        <p:txBody>
          <a:bodyPr lIns="91440" tIns="0" rIns="91440" bIns="0">
            <a:normAutofit/>
          </a:bodyPr>
          <a:lstStyle>
            <a:lvl1pPr marL="0" indent="0">
              <a:lnSpc>
                <a:spcPct val="150000"/>
              </a:lnSpc>
              <a:spcBef>
                <a:spcPts val="0"/>
              </a:spcBef>
              <a:buNone/>
              <a:defRPr sz="2400"/>
            </a:lvl1pPr>
            <a:lvl2pPr marL="347472">
              <a:lnSpc>
                <a:spcPct val="150000"/>
              </a:lnSpc>
              <a:spcBef>
                <a:spcPts val="0"/>
              </a:spcBef>
              <a:defRPr sz="2000"/>
            </a:lvl2pPr>
            <a:lvl3pPr marL="685800">
              <a:lnSpc>
                <a:spcPct val="150000"/>
              </a:lnSpc>
              <a:spcBef>
                <a:spcPts val="0"/>
              </a:spcBef>
              <a:defRPr sz="1800"/>
            </a:lvl3pPr>
          </a:lstStyle>
          <a:p>
            <a:pPr lvl="0"/>
            <a:r>
              <a:rPr lang="en-US"/>
              <a:t>Click to add text</a:t>
            </a:r>
          </a:p>
          <a:p>
            <a:pPr lvl="1"/>
            <a:r>
              <a:rPr lang="en-US"/>
              <a:t>Second level</a:t>
            </a:r>
          </a:p>
          <a:p>
            <a:pPr lvl="2"/>
            <a:r>
              <a:rPr lang="en-US"/>
              <a:t>Third level</a:t>
            </a:r>
          </a:p>
        </p:txBody>
      </p:sp>
      <p:sp>
        <p:nvSpPr>
          <p:cNvPr id="3" name="Slide Number Placeholder 2">
            <a:extLst>
              <a:ext uri="{FF2B5EF4-FFF2-40B4-BE49-F238E27FC236}">
                <a16:creationId xmlns:a16="http://schemas.microsoft.com/office/drawing/2014/main" id="{71114D1E-7749-DD58-8782-318E4F679DE0}"/>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9914985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duct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537D12D-0FCA-3396-988D-452D3D526E3D}"/>
              </a:ext>
              <a:ext uri="{C183D7F6-B498-43B3-948B-1728B52AA6E4}">
                <adec:decorative xmlns:adec="http://schemas.microsoft.com/office/drawing/2017/decorative" val="1"/>
              </a:ext>
            </a:extLst>
          </p:cNvPr>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6" name="Rectangle 5">
            <a:extLst>
              <a:ext uri="{FF2B5EF4-FFF2-40B4-BE49-F238E27FC236}">
                <a16:creationId xmlns:a16="http://schemas.microsoft.com/office/drawing/2014/main" id="{11710CE8-8A83-C0D3-623E-AFCC6C6A2930}"/>
              </a:ext>
              <a:ext uri="{C183D7F6-B498-43B3-948B-1728B52AA6E4}">
                <adec:decorative xmlns:adec="http://schemas.microsoft.com/office/drawing/2017/decorative" val="1"/>
              </a:ext>
            </a:extLst>
          </p:cNvPr>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nvGrpSpPr>
          <p:cNvPr id="18" name="Group 17">
            <a:extLst>
              <a:ext uri="{FF2B5EF4-FFF2-40B4-BE49-F238E27FC236}">
                <a16:creationId xmlns:a16="http://schemas.microsoft.com/office/drawing/2014/main" id="{7AA66C80-37C3-6D28-7564-733A30B2CD8D}"/>
              </a:ext>
              <a:ext uri="{C183D7F6-B498-43B3-948B-1728B52AA6E4}">
                <adec:decorative xmlns:adec="http://schemas.microsoft.com/office/drawing/2017/decorative" val="1"/>
              </a:ext>
            </a:extLst>
          </p:cNvPr>
          <p:cNvGrpSpPr/>
          <p:nvPr userDrawn="1"/>
        </p:nvGrpSpPr>
        <p:grpSpPr>
          <a:xfrm flipH="1">
            <a:off x="9353550" y="0"/>
            <a:ext cx="2838450" cy="2857958"/>
            <a:chOff x="0" y="0"/>
            <a:chExt cx="2838450" cy="2857958"/>
          </a:xfrm>
        </p:grpSpPr>
        <p:sp>
          <p:nvSpPr>
            <p:cNvPr id="12" name="Freeform: Shape 28">
              <a:extLst>
                <a:ext uri="{FF2B5EF4-FFF2-40B4-BE49-F238E27FC236}">
                  <a16:creationId xmlns:a16="http://schemas.microsoft.com/office/drawing/2014/main" id="{D9DB7C23-E0CF-A75F-BFFD-4E7679AF4AD5}"/>
                </a:ext>
                <a:ext uri="{C183D7F6-B498-43B3-948B-1728B52AA6E4}">
                  <adec:decorative xmlns:adec="http://schemas.microsoft.com/office/drawing/2017/decorative" val="1"/>
                </a:ext>
              </a:extLst>
            </p:cNvPr>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p>
          </p:txBody>
        </p:sp>
        <p:sp>
          <p:nvSpPr>
            <p:cNvPr id="15" name="Freeform: Shape 15">
              <a:extLst>
                <a:ext uri="{FF2B5EF4-FFF2-40B4-BE49-F238E27FC236}">
                  <a16:creationId xmlns:a16="http://schemas.microsoft.com/office/drawing/2014/main" id="{4D62A0CC-A0CE-403A-A167-27225B2C6083}"/>
                </a:ext>
                <a:ext uri="{C183D7F6-B498-43B3-948B-1728B52AA6E4}">
                  <adec:decorative xmlns:adec="http://schemas.microsoft.com/office/drawing/2017/decorative" val="1"/>
                </a:ext>
              </a:extLst>
            </p:cNvPr>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6" name="Image 2">
              <a:extLst>
                <a:ext uri="{FF2B5EF4-FFF2-40B4-BE49-F238E27FC236}">
                  <a16:creationId xmlns:a16="http://schemas.microsoft.com/office/drawing/2014/main" id="{F8AD83DA-A293-6D56-F606-7C98C403A3F7}"/>
                </a:ext>
                <a:ext uri="{C183D7F6-B498-43B3-948B-1728B52AA6E4}">
                  <adec:decorative xmlns:adec="http://schemas.microsoft.com/office/drawing/2017/decorative" val="1"/>
                </a:ext>
              </a:extLst>
            </p:cNvPr>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grpSp>
      <p:sp>
        <p:nvSpPr>
          <p:cNvPr id="2" name="Title 1"/>
          <p:cNvSpPr>
            <a:spLocks noGrp="1"/>
          </p:cNvSpPr>
          <p:nvPr userDrawn="1">
            <p:ph type="title" hasCustomPrompt="1"/>
          </p:nvPr>
        </p:nvSpPr>
        <p:spPr>
          <a:xfrm>
            <a:off x="5702441" y="1061623"/>
            <a:ext cx="5723586" cy="4739104"/>
          </a:xfrm>
        </p:spPr>
        <p:txBody>
          <a:bodyPr tIns="0" bIns="0" anchor="ctr">
            <a:noAutofit/>
          </a:bodyPr>
          <a:lstStyle>
            <a:lvl1pPr algn="l">
              <a:lnSpc>
                <a:spcPct val="100000"/>
              </a:lnSpc>
              <a:defRPr sz="3600" b="1"/>
            </a:lvl1pPr>
          </a:lstStyle>
          <a:p>
            <a:r>
              <a:rPr lang="en-US"/>
              <a:t>Click to add title</a:t>
            </a:r>
          </a:p>
        </p:txBody>
      </p:sp>
      <p:sp>
        <p:nvSpPr>
          <p:cNvPr id="8" name="Picture Placeholder 7">
            <a:extLst>
              <a:ext uri="{FF2B5EF4-FFF2-40B4-BE49-F238E27FC236}">
                <a16:creationId xmlns:a16="http://schemas.microsoft.com/office/drawing/2014/main" id="{E979AC40-7C15-9431-5B1A-415655A7FC05}"/>
              </a:ext>
            </a:extLst>
          </p:cNvPr>
          <p:cNvSpPr>
            <a:spLocks noGrp="1"/>
          </p:cNvSpPr>
          <p:nvPr>
            <p:ph type="pic" sz="quarter" idx="11" hasCustomPrompt="1"/>
          </p:nvPr>
        </p:nvSpPr>
        <p:spPr>
          <a:xfrm>
            <a:off x="443345" y="0"/>
            <a:ext cx="4344695" cy="6359525"/>
          </a:xfrm>
        </p:spPr>
        <p:txBody>
          <a:bodyPr>
            <a:normAutofit/>
          </a:bodyPr>
          <a:lstStyle>
            <a:lvl1pPr marL="0" indent="0">
              <a:buNone/>
              <a:defRPr sz="1800"/>
            </a:lvl1pPr>
          </a:lstStyle>
          <a:p>
            <a:pPr lvl="0"/>
            <a:r>
              <a:rPr lang="en-US"/>
              <a:t>Click to add picture</a:t>
            </a:r>
          </a:p>
        </p:txBody>
      </p:sp>
    </p:spTree>
    <p:extLst>
      <p:ext uri="{BB962C8B-B14F-4D97-AF65-F5344CB8AC3E}">
        <p14:creationId xmlns:p14="http://schemas.microsoft.com/office/powerpoint/2010/main" val="2607938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86F8B46B-EF6E-BC12-09E2-0F3B779197B4}"/>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22" name="Rectangle 21">
            <a:extLst>
              <a:ext uri="{FF2B5EF4-FFF2-40B4-BE49-F238E27FC236}">
                <a16:creationId xmlns:a16="http://schemas.microsoft.com/office/drawing/2014/main" id="{5D7B4F11-E150-473B-98F5-6E6AC9646863}"/>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 name="Freeform 35">
            <a:extLst>
              <a:ext uri="{FF2B5EF4-FFF2-40B4-BE49-F238E27FC236}">
                <a16:creationId xmlns:a16="http://schemas.microsoft.com/office/drawing/2014/main" id="{A8E2FA61-C047-21BB-AA50-F84AD7685498}"/>
              </a:ext>
              <a:ext uri="{C183D7F6-B498-43B3-948B-1728B52AA6E4}">
                <adec:decorative xmlns:adec="http://schemas.microsoft.com/office/drawing/2017/decorative" val="1"/>
              </a:ext>
            </a:extLst>
          </p:cNvPr>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33" name="Freeform 32">
            <a:extLst>
              <a:ext uri="{FF2B5EF4-FFF2-40B4-BE49-F238E27FC236}">
                <a16:creationId xmlns:a16="http://schemas.microsoft.com/office/drawing/2014/main" id="{1A2791BA-760E-9FA5-8743-D0B699FC9835}"/>
              </a:ext>
              <a:ext uri="{C183D7F6-B498-43B3-948B-1728B52AA6E4}">
                <adec:decorative xmlns:adec="http://schemas.microsoft.com/office/drawing/2017/decorative" val="1"/>
              </a:ext>
            </a:extLst>
          </p:cNvPr>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4" name="Title 1">
            <a:extLst>
              <a:ext uri="{FF2B5EF4-FFF2-40B4-BE49-F238E27FC236}">
                <a16:creationId xmlns:a16="http://schemas.microsoft.com/office/drawing/2014/main" id="{8D6A03F2-8C7B-D33B-0E8F-24D4800D5C01}"/>
              </a:ext>
            </a:extLst>
          </p:cNvPr>
          <p:cNvSpPr>
            <a:spLocks noGrp="1"/>
          </p:cNvSpPr>
          <p:nvPr userDrawn="1">
            <p:ph type="title" hasCustomPrompt="1"/>
          </p:nvPr>
        </p:nvSpPr>
        <p:spPr>
          <a:xfrm>
            <a:off x="914400" y="1057275"/>
            <a:ext cx="5259554" cy="2495028"/>
          </a:xfrm>
        </p:spPr>
        <p:txBody>
          <a:bodyPr tIns="0" bIns="0">
            <a:noAutofit/>
          </a:bodyPr>
          <a:lstStyle>
            <a:lvl1pPr algn="l">
              <a:lnSpc>
                <a:spcPct val="100000"/>
              </a:lnSpc>
              <a:defRPr sz="3600"/>
            </a:lvl1pPr>
          </a:lstStyle>
          <a:p>
            <a:r>
              <a:rPr lang="en-US"/>
              <a:t>Click to add text</a:t>
            </a:r>
          </a:p>
        </p:txBody>
      </p:sp>
      <p:sp>
        <p:nvSpPr>
          <p:cNvPr id="5" name="Content Placeholder 2">
            <a:extLst>
              <a:ext uri="{FF2B5EF4-FFF2-40B4-BE49-F238E27FC236}">
                <a16:creationId xmlns:a16="http://schemas.microsoft.com/office/drawing/2014/main" id="{C51465C6-2CDE-B5BF-F22E-CBDD44E86CFC}"/>
              </a:ext>
            </a:extLst>
          </p:cNvPr>
          <p:cNvSpPr>
            <a:spLocks noGrp="1"/>
          </p:cNvSpPr>
          <p:nvPr userDrawn="1">
            <p:ph idx="1" hasCustomPrompt="1"/>
          </p:nvPr>
        </p:nvSpPr>
        <p:spPr>
          <a:xfrm>
            <a:off x="914400" y="3808750"/>
            <a:ext cx="5259554"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a:t>Click to add text</a:t>
            </a:r>
          </a:p>
          <a:p>
            <a:pPr lvl="1"/>
            <a:r>
              <a:rPr lang="en-US"/>
              <a:t>Second level</a:t>
            </a:r>
          </a:p>
          <a:p>
            <a:pPr lvl="2"/>
            <a:r>
              <a:rPr lang="en-US"/>
              <a:t>Third level</a:t>
            </a:r>
          </a:p>
        </p:txBody>
      </p:sp>
      <p:sp>
        <p:nvSpPr>
          <p:cNvPr id="52" name="Picture Placeholder 7">
            <a:extLst>
              <a:ext uri="{FF2B5EF4-FFF2-40B4-BE49-F238E27FC236}">
                <a16:creationId xmlns:a16="http://schemas.microsoft.com/office/drawing/2014/main" id="{55126063-BDEE-A1AB-FDAE-DD9B98CACDA8}"/>
              </a:ext>
            </a:extLst>
          </p:cNvPr>
          <p:cNvSpPr>
            <a:spLocks noGrp="1"/>
          </p:cNvSpPr>
          <p:nvPr>
            <p:ph type="pic" sz="quarter" idx="11" hasCustomPrompt="1"/>
          </p:nvPr>
        </p:nvSpPr>
        <p:spPr>
          <a:xfrm>
            <a:off x="7414194" y="410780"/>
            <a:ext cx="4344695" cy="6447220"/>
          </a:xfrm>
          <a:solidFill>
            <a:schemeClr val="accent3"/>
          </a:solidFill>
        </p:spPr>
        <p:txBody>
          <a:bodyPr>
            <a:normAutofit/>
          </a:bodyPr>
          <a:lstStyle>
            <a:lvl1pPr marL="0" indent="0">
              <a:buNone/>
              <a:defRPr sz="1800"/>
            </a:lvl1pPr>
          </a:lstStyle>
          <a:p>
            <a:pPr lvl="0"/>
            <a:r>
              <a:rPr lang="en-US"/>
              <a:t>Click to add picture</a:t>
            </a:r>
          </a:p>
        </p:txBody>
      </p:sp>
    </p:spTree>
    <p:extLst>
      <p:ext uri="{BB962C8B-B14F-4D97-AF65-F5344CB8AC3E}">
        <p14:creationId xmlns:p14="http://schemas.microsoft.com/office/powerpoint/2010/main" val="774151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2" name="Image 1">
            <a:extLst>
              <a:ext uri="{FF2B5EF4-FFF2-40B4-BE49-F238E27FC236}">
                <a16:creationId xmlns:a16="http://schemas.microsoft.com/office/drawing/2014/main" id="{2A3EC91E-4089-D366-06D3-3E66F93DFAF3}"/>
              </a:ext>
              <a:ext uri="{C183D7F6-B498-43B3-948B-1728B52AA6E4}">
                <adec:decorative xmlns:adec="http://schemas.microsoft.com/office/drawing/2017/decorative" val="1"/>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a:p>
        </p:txBody>
      </p:sp>
      <p:sp>
        <p:nvSpPr>
          <p:cNvPr id="53" name="Freeform: Shape 52">
            <a:extLst>
              <a:ext uri="{FF2B5EF4-FFF2-40B4-BE49-F238E27FC236}">
                <a16:creationId xmlns:a16="http://schemas.microsoft.com/office/drawing/2014/main" id="{70F595E1-C910-3710-90E9-AF5FFCE05861}"/>
              </a:ext>
              <a:ext uri="{C183D7F6-B498-43B3-948B-1728B52AA6E4}">
                <adec:decorative xmlns:adec="http://schemas.microsoft.com/office/drawing/2017/decorative" val="1"/>
              </a:ext>
            </a:extLst>
          </p:cNvPr>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a:p>
        </p:txBody>
      </p:sp>
      <p:sp>
        <p:nvSpPr>
          <p:cNvPr id="29" name="Freeform 70">
            <a:extLst>
              <a:ext uri="{FF2B5EF4-FFF2-40B4-BE49-F238E27FC236}">
                <a16:creationId xmlns:a16="http://schemas.microsoft.com/office/drawing/2014/main" id="{AA39EF58-54F1-4AC9-1D83-2E7DEEAAEA6A}"/>
              </a:ext>
              <a:ext uri="{C183D7F6-B498-43B3-948B-1728B52AA6E4}">
                <adec:decorative xmlns:adec="http://schemas.microsoft.com/office/drawing/2017/decorative" val="1"/>
              </a:ext>
            </a:extLst>
          </p:cNvPr>
          <p:cNvSpPr>
            <a:spLocks/>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1" name="Freeform 70">
            <a:extLst>
              <a:ext uri="{FF2B5EF4-FFF2-40B4-BE49-F238E27FC236}">
                <a16:creationId xmlns:a16="http://schemas.microsoft.com/office/drawing/2014/main" id="{0C320934-59CC-4123-C7C1-FEEE89F3045F}"/>
              </a:ext>
              <a:ext uri="{C183D7F6-B498-43B3-948B-1728B52AA6E4}">
                <adec:decorative xmlns:adec="http://schemas.microsoft.com/office/drawing/2017/decorative" val="1"/>
              </a:ext>
            </a:extLst>
          </p:cNvPr>
          <p:cNvSpPr>
            <a:spLocks/>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33" name="Image 4">
            <a:extLst>
              <a:ext uri="{FF2B5EF4-FFF2-40B4-BE49-F238E27FC236}">
                <a16:creationId xmlns:a16="http://schemas.microsoft.com/office/drawing/2014/main" id="{EC46DC71-C12A-96C8-3FE2-AA95AB58B349}"/>
              </a:ext>
              <a:ext uri="{C183D7F6-B498-43B3-948B-1728B52AA6E4}">
                <adec:decorative xmlns:adec="http://schemas.microsoft.com/office/drawing/2017/decorative" val="1"/>
              </a:ext>
            </a:extLst>
          </p:cNvPr>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p>
            <a:endParaRPr lang="en-US"/>
          </a:p>
        </p:txBody>
      </p:sp>
      <p:sp>
        <p:nvSpPr>
          <p:cNvPr id="2" name="Title 1"/>
          <p:cNvSpPr>
            <a:spLocks noGrp="1"/>
          </p:cNvSpPr>
          <p:nvPr>
            <p:ph type="title" hasCustomPrompt="1"/>
          </p:nvPr>
        </p:nvSpPr>
        <p:spPr>
          <a:xfrm>
            <a:off x="3460565" y="1057274"/>
            <a:ext cx="7965461" cy="994164"/>
          </a:xfrm>
        </p:spPr>
        <p:txBody>
          <a:bodyPr lIns="91440" tIns="0" rIns="91440" bIns="0" anchor="b" anchorCtr="0">
            <a:noAutofit/>
          </a:bodyPr>
          <a:lstStyle>
            <a:lvl1pPr algn="l">
              <a:lnSpc>
                <a:spcPct val="100000"/>
              </a:lnSpc>
              <a:defRPr sz="3600" b="1">
                <a:latin typeface="+mj-lt"/>
                <a:cs typeface="Arial" panose="020B0604020202020204" pitchFamily="34" charset="0"/>
              </a:defRPr>
            </a:lvl1pPr>
          </a:lstStyle>
          <a:p>
            <a:r>
              <a:rPr lang="en-US"/>
              <a:t>Click to add title</a:t>
            </a:r>
          </a:p>
        </p:txBody>
      </p:sp>
      <p:sp>
        <p:nvSpPr>
          <p:cNvPr id="13" name="Content Placeholder 3">
            <a:extLst>
              <a:ext uri="{FF2B5EF4-FFF2-40B4-BE49-F238E27FC236}">
                <a16:creationId xmlns:a16="http://schemas.microsoft.com/office/drawing/2014/main" id="{B20F5EA7-881C-8FB7-EAC9-89C8F2E5865C}"/>
              </a:ext>
            </a:extLst>
          </p:cNvPr>
          <p:cNvSpPr>
            <a:spLocks noGrp="1"/>
          </p:cNvSpPr>
          <p:nvPr>
            <p:ph sz="half" idx="2" hasCustomPrompt="1"/>
          </p:nvPr>
        </p:nvSpPr>
        <p:spPr>
          <a:xfrm>
            <a:off x="3460565" y="2303029"/>
            <a:ext cx="7965460" cy="3497698"/>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2">
            <a:extLst>
              <a:ext uri="{FF2B5EF4-FFF2-40B4-BE49-F238E27FC236}">
                <a16:creationId xmlns:a16="http://schemas.microsoft.com/office/drawing/2014/main" id="{ED7A50D8-0839-EC58-FFBE-315A20995799}"/>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35605427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mparison 1">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hasCustomPrompt="1"/>
          </p:nvPr>
        </p:nvSpPr>
        <p:spPr>
          <a:xfrm>
            <a:off x="4364809" y="1057274"/>
            <a:ext cx="7043617" cy="2520217"/>
          </a:xfrm>
        </p:spPr>
        <p:txBody>
          <a:bodyPr tIns="0" bIns="0">
            <a:noAutofit/>
          </a:bodyPr>
          <a:lstStyle>
            <a:lvl1pPr algn="l">
              <a:lnSpc>
                <a:spcPct val="100000"/>
              </a:lnSpc>
              <a:defRPr sz="3600"/>
            </a:lvl1pPr>
          </a:lstStyle>
          <a:p>
            <a:r>
              <a:rPr lang="en-US"/>
              <a:t>Click to add title</a:t>
            </a:r>
          </a:p>
        </p:txBody>
      </p:sp>
      <p:sp>
        <p:nvSpPr>
          <p:cNvPr id="11" name="Image 0">
            <a:extLst>
              <a:ext uri="{FF2B5EF4-FFF2-40B4-BE49-F238E27FC236}">
                <a16:creationId xmlns:a16="http://schemas.microsoft.com/office/drawing/2014/main" id="{CD2D664E-6702-6607-A37E-2E996144917C}"/>
              </a:ext>
              <a:ext uri="{C183D7F6-B498-43B3-948B-1728B52AA6E4}">
                <adec:decorative xmlns:adec="http://schemas.microsoft.com/office/drawing/2017/decorative" val="1"/>
              </a:ext>
            </a:extLst>
          </p:cNvPr>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a:p>
        </p:txBody>
      </p:sp>
      <p:pic>
        <p:nvPicPr>
          <p:cNvPr id="13" name="Image 1">
            <a:extLst>
              <a:ext uri="{FF2B5EF4-FFF2-40B4-BE49-F238E27FC236}">
                <a16:creationId xmlns:a16="http://schemas.microsoft.com/office/drawing/2014/main" id="{951C5737-DF7E-D671-AC74-9E488335BCA2}"/>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0" cy="5167313"/>
          </a:xfrm>
          <a:prstGeom prst="rect">
            <a:avLst/>
          </a:prstGeom>
        </p:spPr>
      </p:pic>
      <p:sp>
        <p:nvSpPr>
          <p:cNvPr id="39" name="Freeform: Shape 38">
            <a:extLst>
              <a:ext uri="{FF2B5EF4-FFF2-40B4-BE49-F238E27FC236}">
                <a16:creationId xmlns:a16="http://schemas.microsoft.com/office/drawing/2014/main" id="{F232A1E1-DD38-15EA-6CA1-A84950EC43F0}"/>
              </a:ext>
              <a:ext uri="{C183D7F6-B498-43B3-948B-1728B52AA6E4}">
                <adec:decorative xmlns:adec="http://schemas.microsoft.com/office/drawing/2017/decorative" val="1"/>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a:p>
        </p:txBody>
      </p:sp>
      <p:sp>
        <p:nvSpPr>
          <p:cNvPr id="17" name="Image 5">
            <a:extLst>
              <a:ext uri="{FF2B5EF4-FFF2-40B4-BE49-F238E27FC236}">
                <a16:creationId xmlns:a16="http://schemas.microsoft.com/office/drawing/2014/main" id="{B9036D42-A06F-E6EE-BB91-8BAF045198BE}"/>
              </a:ext>
              <a:ext uri="{C183D7F6-B498-43B3-948B-1728B52AA6E4}">
                <adec:decorative xmlns:adec="http://schemas.microsoft.com/office/drawing/2017/decorative" val="1"/>
              </a:ext>
            </a:extLst>
          </p:cNvPr>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a:p>
        </p:txBody>
      </p:sp>
      <p:pic>
        <p:nvPicPr>
          <p:cNvPr id="19" name="Image 6">
            <a:extLst>
              <a:ext uri="{FF2B5EF4-FFF2-40B4-BE49-F238E27FC236}">
                <a16:creationId xmlns:a16="http://schemas.microsoft.com/office/drawing/2014/main" id="{86E0540C-3355-A50D-AC61-047B54B70C64}"/>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7" y="3440504"/>
            <a:ext cx="1719263" cy="1724025"/>
          </a:xfrm>
          <a:prstGeom prst="rect">
            <a:avLst/>
          </a:prstGeom>
        </p:spPr>
      </p:pic>
      <p:sp>
        <p:nvSpPr>
          <p:cNvPr id="16" name="Slide Number Placeholder 2">
            <a:extLst>
              <a:ext uri="{FF2B5EF4-FFF2-40B4-BE49-F238E27FC236}">
                <a16:creationId xmlns:a16="http://schemas.microsoft.com/office/drawing/2014/main" id="{B00F713C-1CC6-5879-0410-95F179D56AD2}"/>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a:p>
        </p:txBody>
      </p:sp>
      <p:sp>
        <p:nvSpPr>
          <p:cNvPr id="2" name="Content Placeholder 2">
            <a:extLst>
              <a:ext uri="{FF2B5EF4-FFF2-40B4-BE49-F238E27FC236}">
                <a16:creationId xmlns:a16="http://schemas.microsoft.com/office/drawing/2014/main" id="{8E40D3F2-4A7A-F909-AC98-0B402B26776E}"/>
              </a:ext>
            </a:extLst>
          </p:cNvPr>
          <p:cNvSpPr>
            <a:spLocks noGrp="1"/>
          </p:cNvSpPr>
          <p:nvPr>
            <p:ph idx="11" hasCustomPrompt="1"/>
          </p:nvPr>
        </p:nvSpPr>
        <p:spPr>
          <a:xfrm>
            <a:off x="4364808" y="3808750"/>
            <a:ext cx="7043618" cy="2233233"/>
          </a:xfrm>
        </p:spPr>
        <p:txBody>
          <a:bodyPr lIns="91440" tIns="0" rIns="9144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a:t>Click to add text</a:t>
            </a:r>
          </a:p>
          <a:p>
            <a:pPr lvl="1"/>
            <a:r>
              <a:rPr lang="en-US"/>
              <a:t>Second level</a:t>
            </a:r>
          </a:p>
          <a:p>
            <a:pPr lvl="2"/>
            <a:r>
              <a:rPr lang="en-US"/>
              <a:t>Third level</a:t>
            </a:r>
          </a:p>
        </p:txBody>
      </p:sp>
    </p:spTree>
    <p:extLst>
      <p:ext uri="{BB962C8B-B14F-4D97-AF65-F5344CB8AC3E}">
        <p14:creationId xmlns:p14="http://schemas.microsoft.com/office/powerpoint/2010/main" val="24295468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4">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C7B0BB3-A5CA-7C72-DC39-AD00EC90964C}"/>
              </a:ext>
              <a:ext uri="{C183D7F6-B498-43B3-948B-1728B52AA6E4}">
                <adec:decorative xmlns:adec="http://schemas.microsoft.com/office/drawing/2017/decorative" val="1"/>
              </a:ext>
            </a:extLst>
          </p:cNvPr>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8" name="Freeform 17">
            <a:extLst>
              <a:ext uri="{FF2B5EF4-FFF2-40B4-BE49-F238E27FC236}">
                <a16:creationId xmlns:a16="http://schemas.microsoft.com/office/drawing/2014/main" id="{07871527-68A5-0A5C-F5A6-A80523BAC92F}"/>
              </a:ext>
              <a:ext uri="{C183D7F6-B498-43B3-948B-1728B52AA6E4}">
                <adec:decorative xmlns:adec="http://schemas.microsoft.com/office/drawing/2017/decorative" val="1"/>
              </a:ext>
            </a:extLst>
          </p:cNvPr>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4" name="Freeform 13">
            <a:extLst>
              <a:ext uri="{FF2B5EF4-FFF2-40B4-BE49-F238E27FC236}">
                <a16:creationId xmlns:a16="http://schemas.microsoft.com/office/drawing/2014/main" id="{CEB118B3-9B06-AD11-738A-7A0651F98B7E}"/>
              </a:ext>
              <a:ext uri="{C183D7F6-B498-43B3-948B-1728B52AA6E4}">
                <adec:decorative xmlns:adec="http://schemas.microsoft.com/office/drawing/2017/decorative" val="1"/>
              </a:ext>
            </a:extLst>
          </p:cNvPr>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16" name="Freeform 15">
            <a:extLst>
              <a:ext uri="{FF2B5EF4-FFF2-40B4-BE49-F238E27FC236}">
                <a16:creationId xmlns:a16="http://schemas.microsoft.com/office/drawing/2014/main" id="{0EA94262-504E-06F2-F383-E832C37B1250}"/>
              </a:ext>
              <a:ext uri="{C183D7F6-B498-43B3-948B-1728B52AA6E4}">
                <adec:decorative xmlns:adec="http://schemas.microsoft.com/office/drawing/2017/decorative" val="1"/>
              </a:ext>
            </a:extLst>
          </p:cNvPr>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0" name="Title 19">
            <a:extLst>
              <a:ext uri="{FF2B5EF4-FFF2-40B4-BE49-F238E27FC236}">
                <a16:creationId xmlns:a16="http://schemas.microsoft.com/office/drawing/2014/main" id="{C26B5661-F583-FA44-8353-161B862E69B1}"/>
              </a:ext>
            </a:extLst>
          </p:cNvPr>
          <p:cNvSpPr>
            <a:spLocks noGrp="1"/>
          </p:cNvSpPr>
          <p:nvPr userDrawn="1">
            <p:ph type="title" hasCustomPrompt="1"/>
          </p:nvPr>
        </p:nvSpPr>
        <p:spPr>
          <a:xfrm>
            <a:off x="914399" y="834635"/>
            <a:ext cx="7796464" cy="1222385"/>
          </a:xfrm>
        </p:spPr>
        <p:txBody>
          <a:bodyPr tIns="0" bIns="0">
            <a:noAutofit/>
          </a:bodyPr>
          <a:lstStyle>
            <a:lvl1pPr algn="l">
              <a:lnSpc>
                <a:spcPct val="100000"/>
              </a:lnSpc>
              <a:defRPr sz="3600"/>
            </a:lvl1pPr>
          </a:lstStyle>
          <a:p>
            <a:r>
              <a:rPr lang="en-US"/>
              <a:t>Click to add title</a:t>
            </a:r>
          </a:p>
        </p:txBody>
      </p:sp>
      <p:sp>
        <p:nvSpPr>
          <p:cNvPr id="19" name="Slide Number Placeholder 2">
            <a:extLst>
              <a:ext uri="{FF2B5EF4-FFF2-40B4-BE49-F238E27FC236}">
                <a16:creationId xmlns:a16="http://schemas.microsoft.com/office/drawing/2014/main" id="{BFBCB81C-7599-87A1-8037-5FB8C374503A}"/>
              </a:ext>
            </a:extLst>
          </p:cNvPr>
          <p:cNvSpPr>
            <a:spLocks noGrp="1"/>
          </p:cNvSpPr>
          <p:nvPr userDrawn="1">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a:p>
        </p:txBody>
      </p:sp>
      <p:sp>
        <p:nvSpPr>
          <p:cNvPr id="23" name="Content Placeholder 3">
            <a:extLst>
              <a:ext uri="{FF2B5EF4-FFF2-40B4-BE49-F238E27FC236}">
                <a16:creationId xmlns:a16="http://schemas.microsoft.com/office/drawing/2014/main" id="{6FF02D51-6992-3FED-2A19-92E5AC564CF4}"/>
              </a:ext>
            </a:extLst>
          </p:cNvPr>
          <p:cNvSpPr>
            <a:spLocks noGrp="1"/>
          </p:cNvSpPr>
          <p:nvPr userDrawn="1">
            <p:ph sz="half" idx="2" hasCustomPrompt="1"/>
          </p:nvPr>
        </p:nvSpPr>
        <p:spPr>
          <a:xfrm>
            <a:off x="914400" y="2303028"/>
            <a:ext cx="3283119"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5" name="Content Placeholder 5">
            <a:extLst>
              <a:ext uri="{FF2B5EF4-FFF2-40B4-BE49-F238E27FC236}">
                <a16:creationId xmlns:a16="http://schemas.microsoft.com/office/drawing/2014/main" id="{C2762372-3C12-61F8-F131-E4C08A2B1735}"/>
              </a:ext>
            </a:extLst>
          </p:cNvPr>
          <p:cNvSpPr>
            <a:spLocks noGrp="1"/>
          </p:cNvSpPr>
          <p:nvPr userDrawn="1">
            <p:ph sz="quarter" idx="4" hasCustomPrompt="1"/>
          </p:nvPr>
        </p:nvSpPr>
        <p:spPr>
          <a:xfrm>
            <a:off x="4782159" y="2303028"/>
            <a:ext cx="3284951" cy="3720337"/>
          </a:xfrm>
        </p:spPr>
        <p:txBody>
          <a:bodyPr lIns="91440" tIns="0" rIns="91440" bIns="0">
            <a:normAutofit/>
          </a:bodyPr>
          <a:lstStyle>
            <a:lvl1pPr marL="0" indent="0">
              <a:spcBef>
                <a:spcPts val="1000"/>
              </a:spcBef>
              <a:buNone/>
              <a:defRPr sz="1800"/>
            </a:lvl1pPr>
            <a:lvl2pPr marL="283464" indent="-283464">
              <a:spcBef>
                <a:spcPts val="1000"/>
              </a:spcBef>
              <a:defRPr sz="1800"/>
            </a:lvl2pPr>
            <a:lvl3pPr marL="283464" indent="-283464">
              <a:spcBef>
                <a:spcPts val="1000"/>
              </a:spcBef>
              <a:defRPr sz="1800"/>
            </a:lvl3pPr>
            <a:lvl4pPr marL="283464" indent="-283464">
              <a:spcBef>
                <a:spcPts val="1000"/>
              </a:spcBef>
              <a:defRPr sz="1800"/>
            </a:lvl4pPr>
            <a:lvl5pPr marL="283464" indent="-283464">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002925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965393"/>
            <a:ext cx="7631709" cy="1091627"/>
          </a:xfrm>
        </p:spPr>
        <p:txBody>
          <a:bodyPr tIns="0" bIns="0"/>
          <a:lstStyle>
            <a:lvl1pPr algn="l">
              <a:lnSpc>
                <a:spcPct val="100000"/>
              </a:lnSpc>
              <a:defRPr sz="3600">
                <a:solidFill>
                  <a:schemeClr val="accent6"/>
                </a:solidFill>
              </a:defRPr>
            </a:lvl1pPr>
          </a:lstStyle>
          <a:p>
            <a:r>
              <a:rPr lang="en-US"/>
              <a:t>Click to add title</a:t>
            </a:r>
          </a:p>
        </p:txBody>
      </p:sp>
      <p:sp>
        <p:nvSpPr>
          <p:cNvPr id="5" name="Content Placeholder 2">
            <a:extLst>
              <a:ext uri="{FF2B5EF4-FFF2-40B4-BE49-F238E27FC236}">
                <a16:creationId xmlns:a16="http://schemas.microsoft.com/office/drawing/2014/main" id="{0AADE444-940A-5A34-8C49-4F15BC33EEC7}"/>
              </a:ext>
            </a:extLst>
          </p:cNvPr>
          <p:cNvSpPr>
            <a:spLocks noGrp="1"/>
          </p:cNvSpPr>
          <p:nvPr>
            <p:ph sz="half" idx="15" hasCustomPrompt="1"/>
          </p:nvPr>
        </p:nvSpPr>
        <p:spPr>
          <a:xfrm>
            <a:off x="914400" y="2303028"/>
            <a:ext cx="3283119" cy="4144192"/>
          </a:xfrm>
        </p:spPr>
        <p:txBody>
          <a:bodyPr lIns="91440" tIns="0" rIns="91440" bIns="0">
            <a:normAutofit/>
          </a:bodyPr>
          <a:lstStyle>
            <a:lvl1pPr marL="457200" indent="-457200">
              <a:spcBef>
                <a:spcPts val="1000"/>
              </a:spcBef>
              <a:buFont typeface="+mj-lt"/>
              <a:buAutoNum type="arabicPeriod"/>
              <a:defRPr sz="1800"/>
            </a:lvl1pPr>
            <a:lvl2pPr marL="745236" indent="-342900">
              <a:spcBef>
                <a:spcPts val="1000"/>
              </a:spcBef>
              <a:buFont typeface="+mj-lt"/>
              <a:buAutoNum type="alphaLcPeriod"/>
              <a:defRPr sz="1800"/>
            </a:lvl2pPr>
            <a:lvl3pPr marL="1202436" indent="-342900">
              <a:spcBef>
                <a:spcPts val="1000"/>
              </a:spcBef>
              <a:buFont typeface="+mj-lt"/>
              <a:buAutoNum type="arabicParenR"/>
              <a:defRPr sz="1800"/>
            </a:lvl3pPr>
            <a:lvl4pPr marL="1659636" indent="-342900">
              <a:spcBef>
                <a:spcPts val="1000"/>
              </a:spcBef>
              <a:buFont typeface="+mj-lt"/>
              <a:buAutoNum type="alphaLcParenR"/>
              <a:defRPr sz="1800"/>
            </a:lvl4pPr>
            <a:lvl5pPr indent="-283464">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p:txBody>
      </p:sp>
      <p:sp>
        <p:nvSpPr>
          <p:cNvPr id="3" name="Content Placeholder 2">
            <a:extLst>
              <a:ext uri="{FF2B5EF4-FFF2-40B4-BE49-F238E27FC236}">
                <a16:creationId xmlns:a16="http://schemas.microsoft.com/office/drawing/2014/main" id="{97A79FCB-9A9F-6B60-A95C-FCF020598DE3}"/>
              </a:ext>
            </a:extLst>
          </p:cNvPr>
          <p:cNvSpPr>
            <a:spLocks noGrp="1"/>
          </p:cNvSpPr>
          <p:nvPr>
            <p:ph sz="half" idx="1" hasCustomPrompt="1"/>
          </p:nvPr>
        </p:nvSpPr>
        <p:spPr>
          <a:xfrm>
            <a:off x="4782159" y="2303028"/>
            <a:ext cx="3763950" cy="4144192"/>
          </a:xfrm>
        </p:spPr>
        <p:txBody>
          <a:bodyPr lIns="91440" tIns="0" rIns="91440" bIns="0">
            <a:normAutofit/>
          </a:bodyPr>
          <a:lstStyle>
            <a:lvl1pPr marL="0" indent="0">
              <a:spcBef>
                <a:spcPts val="1000"/>
              </a:spcBef>
              <a:buNone/>
              <a:defRPr sz="1800"/>
            </a:lvl1pPr>
            <a:lvl2pPr indent="-283464">
              <a:spcBef>
                <a:spcPts val="1000"/>
              </a:spcBef>
              <a:defRPr sz="1800"/>
            </a:lvl2pPr>
            <a:lvl3pPr indent="-283464">
              <a:spcBef>
                <a:spcPts val="1000"/>
              </a:spcBef>
              <a:defRPr sz="1800"/>
            </a:lvl3pPr>
            <a:lvl4pPr indent="-283464">
              <a:spcBef>
                <a:spcPts val="1000"/>
              </a:spcBef>
              <a:defRPr sz="1800"/>
            </a:lvl4pPr>
            <a:lvl5pPr indent="-283464">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1" name="Picture Placeholder 30">
            <a:extLst>
              <a:ext uri="{FF2B5EF4-FFF2-40B4-BE49-F238E27FC236}">
                <a16:creationId xmlns:a16="http://schemas.microsoft.com/office/drawing/2014/main" id="{2912B88E-830A-AD4C-378F-46EF5F77950C}"/>
              </a:ext>
            </a:extLst>
          </p:cNvPr>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a:noAutofit/>
          </a:bodyPr>
          <a:lstStyle>
            <a:lvl1pPr marL="0" indent="0">
              <a:buNone/>
              <a:defRPr sz="1800"/>
            </a:lvl1pPr>
          </a:lstStyle>
          <a:p>
            <a:pPr lvl="0"/>
            <a:r>
              <a:rPr lang="en-US"/>
              <a:t>Click to add picture</a:t>
            </a:r>
          </a:p>
        </p:txBody>
      </p:sp>
      <p:grpSp>
        <p:nvGrpSpPr>
          <p:cNvPr id="32" name="Group 31">
            <a:extLst>
              <a:ext uri="{FF2B5EF4-FFF2-40B4-BE49-F238E27FC236}">
                <a16:creationId xmlns:a16="http://schemas.microsoft.com/office/drawing/2014/main" id="{B9152F76-E42E-3D76-6BDB-2FA0D69216AD}"/>
              </a:ext>
              <a:ext uri="{C183D7F6-B498-43B3-948B-1728B52AA6E4}">
                <adec:decorative xmlns:adec="http://schemas.microsoft.com/office/drawing/2017/decorative" val="1"/>
              </a:ext>
            </a:extLst>
          </p:cNvPr>
          <p:cNvGrpSpPr/>
          <p:nvPr userDrawn="1"/>
        </p:nvGrpSpPr>
        <p:grpSpPr>
          <a:xfrm>
            <a:off x="9353550" y="4000041"/>
            <a:ext cx="2838450" cy="2857959"/>
            <a:chOff x="12797096" y="4000041"/>
            <a:chExt cx="2838450" cy="2857959"/>
          </a:xfrm>
        </p:grpSpPr>
        <p:sp>
          <p:nvSpPr>
            <p:cNvPr id="20" name="Freeform: Shape 28">
              <a:extLst>
                <a:ext uri="{FF2B5EF4-FFF2-40B4-BE49-F238E27FC236}">
                  <a16:creationId xmlns:a16="http://schemas.microsoft.com/office/drawing/2014/main" id="{ED0348C7-D83F-0AD7-2539-41219A795693}"/>
                </a:ext>
                <a:ext uri="{C183D7F6-B498-43B3-948B-1728B52AA6E4}">
                  <adec:decorative xmlns:adec="http://schemas.microsoft.com/office/drawing/2017/decorative" val="1"/>
                </a:ext>
              </a:extLst>
            </p:cNvPr>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a:p>
          </p:txBody>
        </p:sp>
        <p:sp>
          <p:nvSpPr>
            <p:cNvPr id="21" name="Freeform: Shape 25">
              <a:extLst>
                <a:ext uri="{FF2B5EF4-FFF2-40B4-BE49-F238E27FC236}">
                  <a16:creationId xmlns:a16="http://schemas.microsoft.com/office/drawing/2014/main" id="{E911AA2D-BE77-278D-CD2E-2EB3E180F3B8}"/>
                </a:ext>
                <a:ext uri="{C183D7F6-B498-43B3-948B-1728B52AA6E4}">
                  <adec:decorative xmlns:adec="http://schemas.microsoft.com/office/drawing/2017/decorative" val="1"/>
                </a:ext>
              </a:extLst>
            </p:cNvPr>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2" name="Freeform: Shape 15">
              <a:extLst>
                <a:ext uri="{FF2B5EF4-FFF2-40B4-BE49-F238E27FC236}">
                  <a16:creationId xmlns:a16="http://schemas.microsoft.com/office/drawing/2014/main" id="{B6CE0BA6-C0FD-AC39-6C31-8477E0CAFDB0}"/>
                </a:ext>
                <a:ext uri="{C183D7F6-B498-43B3-948B-1728B52AA6E4}">
                  <adec:decorative xmlns:adec="http://schemas.microsoft.com/office/drawing/2017/decorative" val="1"/>
                </a:ext>
              </a:extLst>
            </p:cNvPr>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23" name="Image 2">
              <a:extLst>
                <a:ext uri="{FF2B5EF4-FFF2-40B4-BE49-F238E27FC236}">
                  <a16:creationId xmlns:a16="http://schemas.microsoft.com/office/drawing/2014/main" id="{666AD1A4-36DE-12F3-BB78-BA678A59572C}"/>
                </a:ext>
                <a:ext uri="{C183D7F6-B498-43B3-948B-1728B52AA6E4}">
                  <adec:decorative xmlns:adec="http://schemas.microsoft.com/office/drawing/2017/decorative" val="1"/>
                </a:ext>
              </a:extLst>
            </p:cNvPr>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grpSp>
      <p:sp>
        <p:nvSpPr>
          <p:cNvPr id="44" name="Slide Number Placeholder 2">
            <a:extLst>
              <a:ext uri="{FF2B5EF4-FFF2-40B4-BE49-F238E27FC236}">
                <a16:creationId xmlns:a16="http://schemas.microsoft.com/office/drawing/2014/main" id="{79071EEC-EAD1-8B22-009A-68E74589AA8D}"/>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620738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2">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28259CF0-6BC5-3693-6F49-C4489C07C317}"/>
              </a:ext>
              <a:ext uri="{C183D7F6-B498-43B3-948B-1728B52AA6E4}">
                <adec:decorative xmlns:adec="http://schemas.microsoft.com/office/drawing/2017/decorative" val="1"/>
              </a:ext>
            </a:extLst>
          </p:cNvPr>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p>
            <a:endParaRPr lang="en-US"/>
          </a:p>
        </p:txBody>
      </p:sp>
      <p:sp>
        <p:nvSpPr>
          <p:cNvPr id="26" name="Image 4">
            <a:extLst>
              <a:ext uri="{FF2B5EF4-FFF2-40B4-BE49-F238E27FC236}">
                <a16:creationId xmlns:a16="http://schemas.microsoft.com/office/drawing/2014/main" id="{9019DA73-2516-F3D2-ECDB-620C90483DB3}"/>
              </a:ext>
              <a:ext uri="{C183D7F6-B498-43B3-948B-1728B52AA6E4}">
                <adec:decorative xmlns:adec="http://schemas.microsoft.com/office/drawing/2017/decorative" val="1"/>
              </a:ext>
            </a:extLst>
          </p:cNvPr>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5665DA82-D253-8EC5-5DFB-F0266ED9FBB4}"/>
              </a:ext>
              <a:ext uri="{C183D7F6-B498-43B3-948B-1728B52AA6E4}">
                <adec:decorative xmlns:adec="http://schemas.microsoft.com/office/drawing/2017/decorative" val="1"/>
              </a:ext>
            </a:extLst>
          </p:cNvPr>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p>
            <a:endParaRPr lang="en-US"/>
          </a:p>
        </p:txBody>
      </p:sp>
      <p:pic>
        <p:nvPicPr>
          <p:cNvPr id="21" name="Image 2">
            <a:extLst>
              <a:ext uri="{FF2B5EF4-FFF2-40B4-BE49-F238E27FC236}">
                <a16:creationId xmlns:a16="http://schemas.microsoft.com/office/drawing/2014/main" id="{A8B7F1F1-806C-8D65-7340-220A0C4653C8}"/>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rot="5400000">
            <a:off x="9991886" y="1247775"/>
            <a:ext cx="2200114" cy="2200114"/>
          </a:xfrm>
          <a:prstGeom prst="rect">
            <a:avLst/>
          </a:prstGeom>
        </p:spPr>
      </p:pic>
      <p:sp>
        <p:nvSpPr>
          <p:cNvPr id="12" name="Freeform 11">
            <a:extLst>
              <a:ext uri="{FF2B5EF4-FFF2-40B4-BE49-F238E27FC236}">
                <a16:creationId xmlns:a16="http://schemas.microsoft.com/office/drawing/2014/main" id="{E76518D4-6149-BA03-3BE5-6A13A792C115}"/>
              </a:ext>
              <a:ext uri="{C183D7F6-B498-43B3-948B-1728B52AA6E4}">
                <adec:decorative xmlns:adec="http://schemas.microsoft.com/office/drawing/2017/decorative" val="1"/>
              </a:ext>
            </a:extLst>
          </p:cNvPr>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p>
            <a:endParaRPr lang="en-US"/>
          </a:p>
        </p:txBody>
      </p:sp>
      <p:sp>
        <p:nvSpPr>
          <p:cNvPr id="2" name="Title 1"/>
          <p:cNvSpPr>
            <a:spLocks noGrp="1"/>
          </p:cNvSpPr>
          <p:nvPr>
            <p:ph type="title"/>
          </p:nvPr>
        </p:nvSpPr>
        <p:spPr>
          <a:xfrm>
            <a:off x="914400" y="1057274"/>
            <a:ext cx="7843837" cy="1012782"/>
          </a:xfrm>
        </p:spPr>
        <p:txBody>
          <a:bodyPr tIns="0" bIns="0">
            <a:noAutofit/>
          </a:bodyPr>
          <a:lstStyle>
            <a:lvl1pPr algn="l">
              <a:lnSpc>
                <a:spcPct val="100000"/>
              </a:lnSpc>
              <a:defRPr sz="3600" b="1"/>
            </a:lvl1pPr>
          </a:lstStyle>
          <a:p>
            <a:endParaRPr lang="en-US"/>
          </a:p>
        </p:txBody>
      </p:sp>
      <p:sp>
        <p:nvSpPr>
          <p:cNvPr id="30" name="Content Placeholder 2">
            <a:extLst>
              <a:ext uri="{FF2B5EF4-FFF2-40B4-BE49-F238E27FC236}">
                <a16:creationId xmlns:a16="http://schemas.microsoft.com/office/drawing/2014/main" id="{58F56A7F-403C-059D-4B58-A8D59888A158}"/>
              </a:ext>
            </a:extLst>
          </p:cNvPr>
          <p:cNvSpPr>
            <a:spLocks noGrp="1"/>
          </p:cNvSpPr>
          <p:nvPr>
            <p:ph idx="13" hasCustomPrompt="1"/>
          </p:nvPr>
        </p:nvSpPr>
        <p:spPr>
          <a:xfrm>
            <a:off x="914400" y="2331791"/>
            <a:ext cx="6903076" cy="3721817"/>
          </a:xfrm>
        </p:spPr>
        <p:txBody>
          <a:bodyPr tIns="0" bIns="0">
            <a:normAutofit/>
          </a:bodyPr>
          <a:lstStyle>
            <a:lvl1pPr marL="0" indent="0">
              <a:lnSpc>
                <a:spcPct val="100000"/>
              </a:lnSpc>
              <a:spcBef>
                <a:spcPts val="0"/>
              </a:spcBef>
              <a:buNone/>
              <a:defRPr sz="2400"/>
            </a:lvl1pPr>
            <a:lvl2pPr marL="347472">
              <a:lnSpc>
                <a:spcPct val="100000"/>
              </a:lnSpc>
              <a:spcBef>
                <a:spcPts val="0"/>
              </a:spcBef>
              <a:defRPr sz="2400"/>
            </a:lvl2pPr>
            <a:lvl3pPr marL="685800">
              <a:lnSpc>
                <a:spcPct val="100000"/>
              </a:lnSpc>
              <a:spcBef>
                <a:spcPts val="0"/>
              </a:spcBef>
              <a:defRPr sz="2400"/>
            </a:lvl3pPr>
          </a:lstStyle>
          <a:p>
            <a:pPr lvl="0"/>
            <a:r>
              <a:rPr lang="en-US"/>
              <a:t>Click to add text</a:t>
            </a:r>
          </a:p>
          <a:p>
            <a:pPr lvl="1"/>
            <a:r>
              <a:rPr lang="en-US"/>
              <a:t>Second level</a:t>
            </a:r>
          </a:p>
          <a:p>
            <a:pPr lvl="2"/>
            <a:r>
              <a:rPr lang="en-US"/>
              <a:t>Third level</a:t>
            </a:r>
          </a:p>
        </p:txBody>
      </p:sp>
      <p:sp>
        <p:nvSpPr>
          <p:cNvPr id="10" name="Picture Placeholder 9">
            <a:extLst>
              <a:ext uri="{FF2B5EF4-FFF2-40B4-BE49-F238E27FC236}">
                <a16:creationId xmlns:a16="http://schemas.microsoft.com/office/drawing/2014/main" id="{0723BF40-731C-2A5B-FC2F-B59DEF431C66}"/>
              </a:ext>
            </a:extLst>
          </p:cNvPr>
          <p:cNvSpPr>
            <a:spLocks noGrp="1"/>
          </p:cNvSpPr>
          <p:nvPr>
            <p:ph type="pic" sz="quarter" idx="14"/>
          </p:nvPr>
        </p:nvSpPr>
        <p:spPr>
          <a:xfrm>
            <a:off x="8989454" y="3405189"/>
            <a:ext cx="3202546" cy="3452811"/>
          </a:xfrm>
          <a:solidFill>
            <a:schemeClr val="accent1"/>
          </a:solidFill>
        </p:spPr>
        <p:txBody>
          <a:bodyPr>
            <a:normAutofit/>
          </a:bodyPr>
          <a:lstStyle>
            <a:lvl1pPr marL="0" indent="0">
              <a:buNone/>
              <a:defRPr sz="1800"/>
            </a:lvl1pPr>
          </a:lstStyle>
          <a:p>
            <a:endParaRPr lang="en-US"/>
          </a:p>
        </p:txBody>
      </p:sp>
      <p:sp>
        <p:nvSpPr>
          <p:cNvPr id="20" name="Slide Number Placeholder 2">
            <a:extLst>
              <a:ext uri="{FF2B5EF4-FFF2-40B4-BE49-F238E27FC236}">
                <a16:creationId xmlns:a16="http://schemas.microsoft.com/office/drawing/2014/main" id="{3ACD3A33-D8A4-7058-9798-30967E3EFD39}"/>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6464913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D014917C-8694-B4A4-A211-0F31F00E247E}"/>
              </a:ext>
              <a:ext uri="{C183D7F6-B498-43B3-948B-1728B52AA6E4}">
                <adec:decorative xmlns:adec="http://schemas.microsoft.com/office/drawing/2017/decorative" val="1"/>
              </a:ext>
            </a:extLst>
          </p:cNvPr>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anchor="t" anchorCtr="0" compatLnSpc="1">
            <a:prstTxWarp prst="textNoShape">
              <a:avLst/>
            </a:prstTxWarp>
            <a:noAutofit/>
          </a:bodyPr>
          <a:lstStyle/>
          <a:p>
            <a:pPr lvl="0"/>
            <a:endParaRPr lang="en-US"/>
          </a:p>
        </p:txBody>
      </p:sp>
      <p:sp>
        <p:nvSpPr>
          <p:cNvPr id="10" name="Freeform 9">
            <a:extLst>
              <a:ext uri="{FF2B5EF4-FFF2-40B4-BE49-F238E27FC236}">
                <a16:creationId xmlns:a16="http://schemas.microsoft.com/office/drawing/2014/main" id="{A7DB6972-BB75-254A-BA88-C0C3E6E93BDB}"/>
              </a:ext>
              <a:ext uri="{C183D7F6-B498-43B3-948B-1728B52AA6E4}">
                <adec:decorative xmlns:adec="http://schemas.microsoft.com/office/drawing/2017/decorative" val="1"/>
              </a:ext>
            </a:extLst>
          </p:cNvPr>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lvl="0"/>
            <a:endParaRPr lang="en-US">
              <a:solidFill>
                <a:schemeClr val="tx1"/>
              </a:solidFill>
            </a:endParaRPr>
          </a:p>
        </p:txBody>
      </p:sp>
      <p:sp>
        <p:nvSpPr>
          <p:cNvPr id="30" name="Image 2">
            <a:extLst>
              <a:ext uri="{FF2B5EF4-FFF2-40B4-BE49-F238E27FC236}">
                <a16:creationId xmlns:a16="http://schemas.microsoft.com/office/drawing/2014/main" id="{790E862E-398F-571C-EC2C-3D17164DE059}"/>
              </a:ext>
              <a:ext uri="{C183D7F6-B498-43B3-948B-1728B52AA6E4}">
                <adec:decorative xmlns:adec="http://schemas.microsoft.com/office/drawing/2017/decorative" val="1"/>
              </a:ext>
            </a:extLst>
          </p:cNvPr>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sp>
        <p:nvSpPr>
          <p:cNvPr id="6" name="Title 1">
            <a:extLst>
              <a:ext uri="{FF2B5EF4-FFF2-40B4-BE49-F238E27FC236}">
                <a16:creationId xmlns:a16="http://schemas.microsoft.com/office/drawing/2014/main" id="{1C975BF2-D657-C309-269D-B8D006263130}"/>
              </a:ext>
            </a:extLst>
          </p:cNvPr>
          <p:cNvSpPr>
            <a:spLocks noGrp="1"/>
          </p:cNvSpPr>
          <p:nvPr>
            <p:ph type="title" hasCustomPrompt="1"/>
          </p:nvPr>
        </p:nvSpPr>
        <p:spPr>
          <a:xfrm>
            <a:off x="1550563" y="1089213"/>
            <a:ext cx="9879437" cy="980844"/>
          </a:xfrm>
        </p:spPr>
        <p:txBody>
          <a:bodyPr tIns="0" bIns="0"/>
          <a:lstStyle>
            <a:lvl1pPr algn="l">
              <a:lnSpc>
                <a:spcPct val="100000"/>
              </a:lnSpc>
              <a:defRPr sz="3600">
                <a:solidFill>
                  <a:schemeClr val="accent6"/>
                </a:solidFill>
              </a:defRPr>
            </a:lvl1pPr>
          </a:lstStyle>
          <a:p>
            <a:r>
              <a:rPr lang="en-US"/>
              <a:t>Click to add title</a:t>
            </a:r>
          </a:p>
        </p:txBody>
      </p:sp>
      <p:sp>
        <p:nvSpPr>
          <p:cNvPr id="4" name="Text Placeholder 54">
            <a:extLst>
              <a:ext uri="{FF2B5EF4-FFF2-40B4-BE49-F238E27FC236}">
                <a16:creationId xmlns:a16="http://schemas.microsoft.com/office/drawing/2014/main" id="{A0AEB4DF-13C8-8171-2BDB-FD1AD542E783}"/>
              </a:ext>
            </a:extLst>
          </p:cNvPr>
          <p:cNvSpPr>
            <a:spLocks noGrp="1"/>
          </p:cNvSpPr>
          <p:nvPr>
            <p:ph type="body" sz="quarter" idx="13" hasCustomPrompt="1"/>
          </p:nvPr>
        </p:nvSpPr>
        <p:spPr>
          <a:xfrm>
            <a:off x="1550564" y="2331958"/>
            <a:ext cx="2975217" cy="3704266"/>
          </a:xfrm>
        </p:spPr>
        <p:txBody>
          <a:bodyPr lIns="91440" tIns="0" rIns="91440" bIns="0" anchor="t" anchorCtr="0">
            <a:noAutofit/>
          </a:bodyPr>
          <a:lstStyle>
            <a:lvl1pPr marL="0" indent="0">
              <a:lnSpc>
                <a:spcPct val="100000"/>
              </a:lnSpc>
              <a:spcBef>
                <a:spcPts val="0"/>
              </a:spcBef>
              <a:spcAft>
                <a:spcPts val="1200"/>
              </a:spcAft>
              <a:buFont typeface="Arial" panose="020B0604020202020204" pitchFamily="34" charset="0"/>
              <a:buNone/>
              <a:defRPr sz="1800"/>
            </a:lvl1pPr>
          </a:lstStyle>
          <a:p>
            <a:r>
              <a:rPr lang="en-US"/>
              <a:t>Click to add subtitle</a:t>
            </a:r>
          </a:p>
        </p:txBody>
      </p:sp>
      <p:sp>
        <p:nvSpPr>
          <p:cNvPr id="9" name="Content Placeholder 2">
            <a:extLst>
              <a:ext uri="{FF2B5EF4-FFF2-40B4-BE49-F238E27FC236}">
                <a16:creationId xmlns:a16="http://schemas.microsoft.com/office/drawing/2014/main" id="{42134EBA-AF32-9F8A-370F-0D3E842F0397}"/>
              </a:ext>
            </a:extLst>
          </p:cNvPr>
          <p:cNvSpPr>
            <a:spLocks noGrp="1"/>
          </p:cNvSpPr>
          <p:nvPr>
            <p:ph sz="half" idx="1" hasCustomPrompt="1"/>
          </p:nvPr>
        </p:nvSpPr>
        <p:spPr>
          <a:xfrm>
            <a:off x="5087154" y="2331791"/>
            <a:ext cx="6345893" cy="3721817"/>
          </a:xfrm>
        </p:spPr>
        <p:txBody>
          <a:bodyPr lIns="91440" rIns="91440">
            <a:normAutofit/>
          </a:bodyPr>
          <a:lstStyle>
            <a:lvl1pPr>
              <a:defRPr sz="1800"/>
            </a:lvl1pPr>
            <a:lvl2pPr>
              <a:defRPr sz="1800"/>
            </a:lvl2pPr>
            <a:lvl3pPr>
              <a:defRPr sz="1800"/>
            </a:lvl3pPr>
            <a:lvl4pPr>
              <a:defRPr sz="1800"/>
            </a:lvl4pPr>
            <a:lvl5pPr>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0" name="Slide Number Placeholder 2">
            <a:extLst>
              <a:ext uri="{FF2B5EF4-FFF2-40B4-BE49-F238E27FC236}">
                <a16:creationId xmlns:a16="http://schemas.microsoft.com/office/drawing/2014/main" id="{AE99A73D-155B-A133-9671-506F54A0559A}"/>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12035155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mmary 3">
    <p:spTree>
      <p:nvGrpSpPr>
        <p:cNvPr id="1" name=""/>
        <p:cNvGrpSpPr/>
        <p:nvPr/>
      </p:nvGrpSpPr>
      <p:grpSpPr>
        <a:xfrm>
          <a:off x="0" y="0"/>
          <a:ext cx="0" cy="0"/>
          <a:chOff x="0" y="0"/>
          <a:chExt cx="0" cy="0"/>
        </a:xfrm>
      </p:grpSpPr>
      <p:pic>
        <p:nvPicPr>
          <p:cNvPr id="29" name="Graphic 28">
            <a:extLst>
              <a:ext uri="{FF2B5EF4-FFF2-40B4-BE49-F238E27FC236}">
                <a16:creationId xmlns:a16="http://schemas.microsoft.com/office/drawing/2014/main" id="{D5595DD5-43B0-252F-8BC6-6B74340C5BC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itle 1"/>
          <p:cNvSpPr>
            <a:spLocks noGrp="1"/>
          </p:cNvSpPr>
          <p:nvPr>
            <p:ph type="title" hasCustomPrompt="1"/>
          </p:nvPr>
        </p:nvSpPr>
        <p:spPr>
          <a:xfrm>
            <a:off x="1550564" y="1057274"/>
            <a:ext cx="9875463" cy="999746"/>
          </a:xfrm>
        </p:spPr>
        <p:txBody>
          <a:bodyPr tIns="0" bIns="0">
            <a:noAutofit/>
          </a:bodyPr>
          <a:lstStyle>
            <a:lvl1pPr algn="l">
              <a:lnSpc>
                <a:spcPct val="100000"/>
              </a:lnSpc>
              <a:defRPr sz="3600" b="1"/>
            </a:lvl1pPr>
          </a:lstStyle>
          <a:p>
            <a:r>
              <a:rPr lang="en-US"/>
              <a:t>Click to add title</a:t>
            </a:r>
          </a:p>
        </p:txBody>
      </p:sp>
      <p:sp>
        <p:nvSpPr>
          <p:cNvPr id="49" name="Freeform 48">
            <a:extLst>
              <a:ext uri="{FF2B5EF4-FFF2-40B4-BE49-F238E27FC236}">
                <a16:creationId xmlns:a16="http://schemas.microsoft.com/office/drawing/2014/main" id="{BC3A3767-6C5E-8188-0A49-955BBACE37F0}"/>
              </a:ext>
              <a:ext uri="{C183D7F6-B498-43B3-948B-1728B52AA6E4}">
                <adec:decorative xmlns:adec="http://schemas.microsoft.com/office/drawing/2017/decorative" val="1"/>
              </a:ext>
            </a:extLst>
          </p:cNvPr>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p>
            <a:endParaRPr lang="en-US"/>
          </a:p>
        </p:txBody>
      </p:sp>
      <p:sp>
        <p:nvSpPr>
          <p:cNvPr id="16" name="Content Placeholder 3">
            <a:extLst>
              <a:ext uri="{FF2B5EF4-FFF2-40B4-BE49-F238E27FC236}">
                <a16:creationId xmlns:a16="http://schemas.microsoft.com/office/drawing/2014/main" id="{E4BD7F71-D12B-4F27-1505-FF681CF55F73}"/>
              </a:ext>
            </a:extLst>
          </p:cNvPr>
          <p:cNvSpPr>
            <a:spLocks noGrp="1"/>
          </p:cNvSpPr>
          <p:nvPr>
            <p:ph sz="half" idx="2" hasCustomPrompt="1"/>
          </p:nvPr>
        </p:nvSpPr>
        <p:spPr>
          <a:xfrm>
            <a:off x="1550564" y="2303028"/>
            <a:ext cx="5829147"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8" name="Content Placeholder 3">
            <a:extLst>
              <a:ext uri="{FF2B5EF4-FFF2-40B4-BE49-F238E27FC236}">
                <a16:creationId xmlns:a16="http://schemas.microsoft.com/office/drawing/2014/main" id="{FB87C65D-4EF3-18C8-18A8-477F87A37E51}"/>
              </a:ext>
            </a:extLst>
          </p:cNvPr>
          <p:cNvSpPr>
            <a:spLocks noGrp="1"/>
          </p:cNvSpPr>
          <p:nvPr>
            <p:ph sz="half" idx="15" hasCustomPrompt="1"/>
          </p:nvPr>
        </p:nvSpPr>
        <p:spPr>
          <a:xfrm>
            <a:off x="7940842" y="2303028"/>
            <a:ext cx="3485184"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7" name="Slide Number Placeholder 2">
            <a:extLst>
              <a:ext uri="{FF2B5EF4-FFF2-40B4-BE49-F238E27FC236}">
                <a16:creationId xmlns:a16="http://schemas.microsoft.com/office/drawing/2014/main" id="{AEFFA34C-885D-E995-D8F9-B4ACFBF3110D}"/>
              </a:ext>
            </a:extLst>
          </p:cNvPr>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pPr/>
              <a:t>‹#›</a:t>
            </a:fld>
            <a:endParaRPr lang="en-US"/>
          </a:p>
        </p:txBody>
      </p:sp>
      <p:pic>
        <p:nvPicPr>
          <p:cNvPr id="43" name="Graphic 42">
            <a:extLst>
              <a:ext uri="{FF2B5EF4-FFF2-40B4-BE49-F238E27FC236}">
                <a16:creationId xmlns:a16="http://schemas.microsoft.com/office/drawing/2014/main" id="{C6639AD7-128F-B39D-B45F-0F22A2C6D68B}"/>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7193"/>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aphic 53">
            <a:extLst>
              <a:ext uri="{FF2B5EF4-FFF2-40B4-BE49-F238E27FC236}">
                <a16:creationId xmlns:a16="http://schemas.microsoft.com/office/drawing/2014/main" id="{48479A23-C29C-C711-510C-05B69B882268}"/>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t="11443" r="10857"/>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 2">
            <a:extLst>
              <a:ext uri="{FF2B5EF4-FFF2-40B4-BE49-F238E27FC236}">
                <a16:creationId xmlns:a16="http://schemas.microsoft.com/office/drawing/2014/main" id="{F3DC42FA-4B8F-2EFC-CAB4-1CCAB93BEB7B}"/>
              </a:ext>
              <a:ext uri="{C183D7F6-B498-43B3-948B-1728B52AA6E4}">
                <adec:decorative xmlns:adec="http://schemas.microsoft.com/office/drawing/2017/decorative" val="1"/>
              </a:ext>
            </a:extLst>
          </p:cNvPr>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a:p>
        </p:txBody>
      </p:sp>
    </p:spTree>
    <p:extLst>
      <p:ext uri="{BB962C8B-B14F-4D97-AF65-F5344CB8AC3E}">
        <p14:creationId xmlns:p14="http://schemas.microsoft.com/office/powerpoint/2010/main" val="39028178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76CF4B8-1811-BD21-43A7-560AC4724F3B}"/>
              </a:ext>
              <a:ext uri="{C183D7F6-B498-43B3-948B-1728B52AA6E4}">
                <adec:decorative xmlns:adec="http://schemas.microsoft.com/office/drawing/2017/decorative" val="1"/>
              </a:ext>
            </a:extLst>
          </p:cNvPr>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a:p>
        </p:txBody>
      </p:sp>
      <p:sp>
        <p:nvSpPr>
          <p:cNvPr id="34" name="Rectangle 33">
            <a:extLst>
              <a:ext uri="{FF2B5EF4-FFF2-40B4-BE49-F238E27FC236}">
                <a16:creationId xmlns:a16="http://schemas.microsoft.com/office/drawing/2014/main" id="{30B7B4F0-D3BC-63DF-6429-F771BE5A3270}"/>
              </a:ext>
              <a:ext uri="{C183D7F6-B498-43B3-948B-1728B52AA6E4}">
                <adec:decorative xmlns:adec="http://schemas.microsoft.com/office/drawing/2017/decorative" val="1"/>
              </a:ext>
            </a:extLst>
          </p:cNvPr>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 name="Title 1">
            <a:extLst>
              <a:ext uri="{FF2B5EF4-FFF2-40B4-BE49-F238E27FC236}">
                <a16:creationId xmlns:a16="http://schemas.microsoft.com/office/drawing/2014/main" id="{A65C6DDD-D2BB-0153-0F53-9F7C17BDFD2B}"/>
              </a:ext>
            </a:extLst>
          </p:cNvPr>
          <p:cNvSpPr>
            <a:spLocks noGrp="1"/>
          </p:cNvSpPr>
          <p:nvPr>
            <p:ph type="title" hasCustomPrompt="1"/>
          </p:nvPr>
        </p:nvSpPr>
        <p:spPr>
          <a:xfrm>
            <a:off x="914400" y="1057274"/>
            <a:ext cx="10511627" cy="1012785"/>
          </a:xfrm>
        </p:spPr>
        <p:txBody>
          <a:bodyPr tIns="0" bIns="0"/>
          <a:lstStyle>
            <a:lvl1pPr algn="ctr">
              <a:lnSpc>
                <a:spcPct val="100000"/>
              </a:lnSpc>
              <a:defRPr sz="3600">
                <a:solidFill>
                  <a:schemeClr val="accent6"/>
                </a:solidFill>
              </a:defRPr>
            </a:lvl1pPr>
          </a:lstStyle>
          <a:p>
            <a:r>
              <a:rPr lang="en-US"/>
              <a:t>Click to add title</a:t>
            </a:r>
          </a:p>
        </p:txBody>
      </p:sp>
      <p:sp>
        <p:nvSpPr>
          <p:cNvPr id="14" name="Content Placeholder 5">
            <a:extLst>
              <a:ext uri="{FF2B5EF4-FFF2-40B4-BE49-F238E27FC236}">
                <a16:creationId xmlns:a16="http://schemas.microsoft.com/office/drawing/2014/main" id="{4D6DED8E-165F-59D7-F01C-4EF0446E5FC0}"/>
              </a:ext>
            </a:extLst>
          </p:cNvPr>
          <p:cNvSpPr>
            <a:spLocks noGrp="1"/>
          </p:cNvSpPr>
          <p:nvPr userDrawn="1">
            <p:ph sz="quarter" idx="4" hasCustomPrompt="1"/>
          </p:nvPr>
        </p:nvSpPr>
        <p:spPr>
          <a:xfrm>
            <a:off x="914400" y="2316067"/>
            <a:ext cx="10511627" cy="3948557"/>
          </a:xfrm>
        </p:spPr>
        <p:txBody>
          <a:bodyPr lIns="91440" tIns="91440" rIns="91440" bIns="9144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6" name="Slide Number Placeholder 2">
            <a:extLst>
              <a:ext uri="{FF2B5EF4-FFF2-40B4-BE49-F238E27FC236}">
                <a16:creationId xmlns:a16="http://schemas.microsoft.com/office/drawing/2014/main" id="{2933FDAB-13EE-5F9F-5DFC-A5A60BC63623}"/>
              </a:ext>
            </a:extLst>
          </p:cNvPr>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pPr/>
              <a:t>‹#›</a:t>
            </a:fld>
            <a:endParaRPr lang="en-US"/>
          </a:p>
        </p:txBody>
      </p:sp>
    </p:spTree>
    <p:extLst>
      <p:ext uri="{BB962C8B-B14F-4D97-AF65-F5344CB8AC3E}">
        <p14:creationId xmlns:p14="http://schemas.microsoft.com/office/powerpoint/2010/main" val="29036295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 uri="{C183D7F6-B498-43B3-948B-1728B52AA6E4}">
                <adec:decorative xmlns:adec="http://schemas.microsoft.com/office/drawing/2017/decorative" val="1"/>
              </a:ext>
            </a:extLst>
          </p:cNvPr>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a:extLst>
              <a:ext uri="{FF2B5EF4-FFF2-40B4-BE49-F238E27FC236}">
                <a16:creationId xmlns:a16="http://schemas.microsoft.com/office/drawing/2014/main" id="{FEB515B5-2D9F-58E1-6E3C-CCBF105D891E}"/>
              </a:ext>
              <a:ext uri="{C183D7F6-B498-43B3-948B-1728B52AA6E4}">
                <adec:decorative xmlns:adec="http://schemas.microsoft.com/office/drawing/2017/decorative" val="1"/>
              </a:ext>
            </a:extLst>
          </p:cNvPr>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a:p>
        </p:txBody>
      </p:sp>
      <p:pic>
        <p:nvPicPr>
          <p:cNvPr id="9" name="Image 2">
            <a:extLst>
              <a:ext uri="{FF2B5EF4-FFF2-40B4-BE49-F238E27FC236}">
                <a16:creationId xmlns:a16="http://schemas.microsoft.com/office/drawing/2014/main" id="{5CCFEDF9-5B69-87BA-8A33-35033DA4013F}"/>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a:t>Click to add title</a:t>
            </a:r>
          </a:p>
        </p:txBody>
      </p:sp>
      <p:sp>
        <p:nvSpPr>
          <p:cNvPr id="6" name="Subtitle 2">
            <a:extLst>
              <a:ext uri="{FF2B5EF4-FFF2-40B4-BE49-F238E27FC236}">
                <a16:creationId xmlns:a16="http://schemas.microsoft.com/office/drawing/2014/main" id="{86F10CB4-CF79-A942-DA9C-04CBB7C89DC3}"/>
              </a:ext>
            </a:extLst>
          </p:cNvPr>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6"/>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Tree>
    <p:extLst>
      <p:ext uri="{BB962C8B-B14F-4D97-AF65-F5344CB8AC3E}">
        <p14:creationId xmlns:p14="http://schemas.microsoft.com/office/powerpoint/2010/main" val="2187291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1"/>
            <a:ext cx="10363200" cy="118757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559171"/>
            <a:ext cx="10363200" cy="338265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E857DF4D-D974-434D-9D64-40B7405DF5F0}" type="datetimeFigureOut">
              <a:rPr lang="en-US" dirty="0"/>
              <a:t>2/9/26</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r>
              <a:rPr lang="en-US"/>
              <a:t>
              </a:t>
            </a:r>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dirty="0"/>
              <a:t>‹#›</a:t>
            </a:fld>
            <a:endParaRPr lang="en-US"/>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52119"/>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Lst>
  <p:hf hdr="0"/>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guide id="5" pos="576">
          <p15:clr>
            <a:srgbClr val="F26B43"/>
          </p15:clr>
        </p15:guide>
        <p15:guide id="6" orient="horz"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7FF65-A536-F639-8591-ED024C223308}"/>
              </a:ext>
            </a:extLst>
          </p:cNvPr>
          <p:cNvSpPr>
            <a:spLocks noGrp="1"/>
          </p:cNvSpPr>
          <p:nvPr>
            <p:ph type="ctrTitle"/>
          </p:nvPr>
        </p:nvSpPr>
        <p:spPr/>
        <p:txBody>
          <a:bodyPr anchor="ctr"/>
          <a:lstStyle/>
          <a:p>
            <a:r>
              <a:rPr lang="en-US" dirty="0"/>
              <a:t>Understanding </a:t>
            </a:r>
            <a:br>
              <a:rPr lang="en-US" dirty="0"/>
            </a:br>
            <a:r>
              <a:rPr lang="en-US" dirty="0"/>
              <a:t>COUNTER Stats</a:t>
            </a:r>
          </a:p>
        </p:txBody>
      </p:sp>
    </p:spTree>
    <p:extLst>
      <p:ext uri="{BB962C8B-B14F-4D97-AF65-F5344CB8AC3E}">
        <p14:creationId xmlns:p14="http://schemas.microsoft.com/office/powerpoint/2010/main" val="2202437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1072-4A77-DB4D-DF41-58EADB7DA94E}"/>
              </a:ext>
            </a:extLst>
          </p:cNvPr>
          <p:cNvSpPr>
            <a:spLocks noGrp="1"/>
          </p:cNvSpPr>
          <p:nvPr>
            <p:ph type="title"/>
          </p:nvPr>
        </p:nvSpPr>
        <p:spPr/>
        <p:txBody>
          <a:bodyPr/>
          <a:lstStyle/>
          <a:p>
            <a:r>
              <a:rPr lang="en-US"/>
              <a:t>About the presenter</a:t>
            </a:r>
          </a:p>
        </p:txBody>
      </p:sp>
      <p:sp>
        <p:nvSpPr>
          <p:cNvPr id="3" name="Content Placeholder 2">
            <a:extLst>
              <a:ext uri="{FF2B5EF4-FFF2-40B4-BE49-F238E27FC236}">
                <a16:creationId xmlns:a16="http://schemas.microsoft.com/office/drawing/2014/main" id="{D4D22962-3C7F-E480-5C35-7F4860A098E1}"/>
              </a:ext>
            </a:extLst>
          </p:cNvPr>
          <p:cNvSpPr>
            <a:spLocks noGrp="1"/>
          </p:cNvSpPr>
          <p:nvPr>
            <p:ph idx="1"/>
          </p:nvPr>
        </p:nvSpPr>
        <p:spPr>
          <a:xfrm>
            <a:off x="864433" y="1666656"/>
            <a:ext cx="6583680" cy="3207344"/>
          </a:xfrm>
        </p:spPr>
        <p:txBody>
          <a:bodyPr vert="horz" lIns="91440" tIns="0" rIns="91440" bIns="0" rtlCol="0" anchor="t">
            <a:normAutofit/>
          </a:bodyPr>
          <a:lstStyle/>
          <a:p>
            <a:r>
              <a:rPr lang="en-US"/>
              <a:t>Jacob Del Rio</a:t>
            </a:r>
            <a:br>
              <a:rPr lang="en-US"/>
            </a:br>
            <a:r>
              <a:rPr lang="en-US"/>
              <a:t>Electronic Resources Librarian at </a:t>
            </a:r>
            <a:br>
              <a:rPr lang="en-US"/>
            </a:br>
            <a:r>
              <a:rPr lang="en-US"/>
              <a:t>Southern Illinois University Edwardsville</a:t>
            </a:r>
          </a:p>
          <a:p>
            <a:r>
              <a:rPr lang="en-US"/>
              <a:t>Member of CARLI E-Resources Management Committee since 2024</a:t>
            </a:r>
          </a:p>
        </p:txBody>
      </p:sp>
      <p:sp>
        <p:nvSpPr>
          <p:cNvPr id="4" name="Slide Number Placeholder 3">
            <a:extLst>
              <a:ext uri="{FF2B5EF4-FFF2-40B4-BE49-F238E27FC236}">
                <a16:creationId xmlns:a16="http://schemas.microsoft.com/office/drawing/2014/main" id="{18D5CFA2-4E67-F157-5FFD-A246307D41F7}"/>
              </a:ext>
            </a:extLst>
          </p:cNvPr>
          <p:cNvSpPr>
            <a:spLocks noGrp="1"/>
          </p:cNvSpPr>
          <p:nvPr>
            <p:ph type="sldNum" sz="quarter" idx="10"/>
          </p:nvPr>
        </p:nvSpPr>
        <p:spPr/>
        <p:txBody>
          <a:bodyPr/>
          <a:lstStyle/>
          <a:p>
            <a:fld id="{48F63A3B-78C7-47BE-AE5E-E10140E04643}" type="slidenum">
              <a:rPr lang="en-US" smtClean="0"/>
              <a:pPr/>
              <a:t>2</a:t>
            </a:fld>
            <a:endParaRPr lang="en-US"/>
          </a:p>
        </p:txBody>
      </p:sp>
      <p:pic>
        <p:nvPicPr>
          <p:cNvPr id="5" name="Picture 4" descr="A portrait of presenter Jacob Del Rio. A man with beard and button-down shirt.">
            <a:extLst>
              <a:ext uri="{FF2B5EF4-FFF2-40B4-BE49-F238E27FC236}">
                <a16:creationId xmlns:a16="http://schemas.microsoft.com/office/drawing/2014/main" id="{50FE00C4-A3C5-62A3-46F5-5FAC7D72C5FC}"/>
              </a:ext>
            </a:extLst>
          </p:cNvPr>
          <p:cNvPicPr>
            <a:picLocks noChangeAspect="1"/>
          </p:cNvPicPr>
          <p:nvPr/>
        </p:nvPicPr>
        <p:blipFill>
          <a:blip r:embed="rId3"/>
          <a:stretch>
            <a:fillRect/>
          </a:stretch>
        </p:blipFill>
        <p:spPr>
          <a:xfrm>
            <a:off x="7979588" y="1411574"/>
            <a:ext cx="2684840" cy="4034853"/>
          </a:xfrm>
          <a:prstGeom prst="rect">
            <a:avLst/>
          </a:prstGeom>
        </p:spPr>
      </p:pic>
    </p:spTree>
    <p:extLst>
      <p:ext uri="{BB962C8B-B14F-4D97-AF65-F5344CB8AC3E}">
        <p14:creationId xmlns:p14="http://schemas.microsoft.com/office/powerpoint/2010/main" val="391321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5F221-EA2D-7746-1E45-34847063991B}"/>
              </a:ext>
            </a:extLst>
          </p:cNvPr>
          <p:cNvSpPr>
            <a:spLocks noGrp="1"/>
          </p:cNvSpPr>
          <p:nvPr>
            <p:ph type="title"/>
          </p:nvPr>
        </p:nvSpPr>
        <p:spPr/>
        <p:txBody>
          <a:bodyPr/>
          <a:lstStyle/>
          <a:p>
            <a:r>
              <a:rPr lang="en-US" dirty="0"/>
              <a:t>About this series</a:t>
            </a:r>
          </a:p>
        </p:txBody>
      </p:sp>
      <p:sp>
        <p:nvSpPr>
          <p:cNvPr id="3" name="Content Placeholder 2">
            <a:extLst>
              <a:ext uri="{FF2B5EF4-FFF2-40B4-BE49-F238E27FC236}">
                <a16:creationId xmlns:a16="http://schemas.microsoft.com/office/drawing/2014/main" id="{6882C744-95F6-A08D-1EB8-F1D21A0F4A7B}"/>
              </a:ext>
            </a:extLst>
          </p:cNvPr>
          <p:cNvSpPr>
            <a:spLocks noGrp="1"/>
          </p:cNvSpPr>
          <p:nvPr>
            <p:ph idx="1"/>
          </p:nvPr>
        </p:nvSpPr>
        <p:spPr>
          <a:xfrm>
            <a:off x="1015999" y="1799167"/>
            <a:ext cx="9514417" cy="4242817"/>
          </a:xfrm>
        </p:spPr>
        <p:txBody>
          <a:bodyPr>
            <a:normAutofit/>
          </a:bodyPr>
          <a:lstStyle/>
          <a:p>
            <a:r>
              <a:rPr lang="en-US" sz="2200" dirty="0"/>
              <a:t>February 9: Understanding COUNTER Stats</a:t>
            </a:r>
          </a:p>
          <a:p>
            <a:endParaRPr lang="en-US" sz="2200" dirty="0"/>
          </a:p>
          <a:p>
            <a:pPr rtl="0" fontAlgn="base"/>
            <a:r>
              <a:rPr lang="en-US" sz="2200" i="0" dirty="0">
                <a:solidFill>
                  <a:srgbClr val="000000"/>
                </a:solidFill>
                <a:effectLst/>
              </a:rPr>
              <a:t>March 16, 2026: Interpreting Counter Stats &amp; Storytelling</a:t>
            </a:r>
          </a:p>
          <a:p>
            <a:pPr rtl="0" fontAlgn="base"/>
            <a:endParaRPr lang="en-US" sz="2200" i="0" dirty="0">
              <a:solidFill>
                <a:srgbClr val="000000"/>
              </a:solidFill>
              <a:effectLst/>
            </a:endParaRPr>
          </a:p>
          <a:p>
            <a:pPr rtl="0" fontAlgn="base"/>
            <a:r>
              <a:rPr lang="en-US" sz="2200" b="0" i="0" dirty="0">
                <a:solidFill>
                  <a:srgbClr val="000000"/>
                </a:solidFill>
                <a:effectLst/>
              </a:rPr>
              <a:t>April 13, 2026: Using Analytics to Pull Your Data/Working </a:t>
            </a:r>
          </a:p>
          <a:p>
            <a:pPr rtl="0" fontAlgn="base"/>
            <a:r>
              <a:rPr lang="en-US" sz="2200" b="0" i="0" dirty="0">
                <a:solidFill>
                  <a:srgbClr val="000000"/>
                </a:solidFill>
                <a:effectLst/>
              </a:rPr>
              <a:t>with Vendors/ SUSHI without Analytics</a:t>
            </a:r>
            <a:endParaRPr lang="en-US" sz="2200" dirty="0"/>
          </a:p>
        </p:txBody>
      </p:sp>
      <p:sp>
        <p:nvSpPr>
          <p:cNvPr id="4" name="Slide Number Placeholder 3">
            <a:extLst>
              <a:ext uri="{FF2B5EF4-FFF2-40B4-BE49-F238E27FC236}">
                <a16:creationId xmlns:a16="http://schemas.microsoft.com/office/drawing/2014/main" id="{CD9D6405-DE8C-22E9-30B5-16FE19617BAC}"/>
              </a:ext>
            </a:extLst>
          </p:cNvPr>
          <p:cNvSpPr>
            <a:spLocks noGrp="1"/>
          </p:cNvSpPr>
          <p:nvPr>
            <p:ph type="sldNum" sz="quarter" idx="10"/>
          </p:nvPr>
        </p:nvSpPr>
        <p:spPr/>
        <p:txBody>
          <a:bodyPr/>
          <a:lstStyle/>
          <a:p>
            <a:fld id="{48F63A3B-78C7-47BE-AE5E-E10140E04643}" type="slidenum">
              <a:rPr lang="en-US" smtClean="0"/>
              <a:pPr/>
              <a:t>3</a:t>
            </a:fld>
            <a:endParaRPr lang="en-US"/>
          </a:p>
        </p:txBody>
      </p:sp>
    </p:spTree>
    <p:extLst>
      <p:ext uri="{BB962C8B-B14F-4D97-AF65-F5344CB8AC3E}">
        <p14:creationId xmlns:p14="http://schemas.microsoft.com/office/powerpoint/2010/main" val="369088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EDA75-0988-2AC2-87F8-8DEC83A7B9CA}"/>
              </a:ext>
            </a:extLst>
          </p:cNvPr>
          <p:cNvSpPr>
            <a:spLocks noGrp="1"/>
          </p:cNvSpPr>
          <p:nvPr>
            <p:ph type="title"/>
          </p:nvPr>
        </p:nvSpPr>
        <p:spPr>
          <a:xfrm>
            <a:off x="784077" y="645987"/>
            <a:ext cx="5723586" cy="1012232"/>
          </a:xfrm>
        </p:spPr>
        <p:txBody>
          <a:bodyPr/>
          <a:lstStyle/>
          <a:p>
            <a:r>
              <a:rPr lang="en-US"/>
              <a:t>What is COUNTER?</a:t>
            </a:r>
          </a:p>
        </p:txBody>
      </p:sp>
      <p:sp>
        <p:nvSpPr>
          <p:cNvPr id="5" name="TextBox 4">
            <a:extLst>
              <a:ext uri="{FF2B5EF4-FFF2-40B4-BE49-F238E27FC236}">
                <a16:creationId xmlns:a16="http://schemas.microsoft.com/office/drawing/2014/main" id="{0BFB4786-AE88-7377-8845-A1DA5D7FDA98}"/>
              </a:ext>
            </a:extLst>
          </p:cNvPr>
          <p:cNvSpPr txBox="1"/>
          <p:nvPr/>
        </p:nvSpPr>
        <p:spPr>
          <a:xfrm>
            <a:off x="782782" y="1655618"/>
            <a:ext cx="9220200"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000000"/>
                </a:solidFill>
                <a:ea typeface="+mn-lt"/>
                <a:cs typeface="+mn-lt"/>
              </a:rPr>
              <a:t>The COUNTER Code of Practice is a standard that allows publishers, aggregators and technology providers to deliver credible, consistent, and comparable usage metrics to libraries and consortia around the world.</a:t>
            </a:r>
          </a:p>
          <a:p>
            <a:endParaRPr lang="en-US" dirty="0">
              <a:solidFill>
                <a:srgbClr val="000000"/>
              </a:solidFill>
              <a:ea typeface="+mn-lt"/>
              <a:cs typeface="+mn-lt"/>
            </a:endParaRPr>
          </a:p>
          <a:p>
            <a:r>
              <a:rPr lang="en-US" dirty="0">
                <a:solidFill>
                  <a:srgbClr val="000000"/>
                </a:solidFill>
                <a:ea typeface="+mn-lt"/>
                <a:cs typeface="+mn-lt"/>
              </a:rPr>
              <a:t>Project COUNTER started in 2003. The standard evolves to address the changing nature of publishing, and they release a major update roughly every 5 years. </a:t>
            </a:r>
          </a:p>
          <a:p>
            <a:endParaRPr lang="en-US" dirty="0">
              <a:solidFill>
                <a:srgbClr val="000000"/>
              </a:solidFill>
              <a:ea typeface="+mn-lt"/>
              <a:cs typeface="+mn-lt"/>
            </a:endParaRPr>
          </a:p>
          <a:p>
            <a:r>
              <a:rPr lang="en-US" dirty="0">
                <a:solidFill>
                  <a:srgbClr val="000000"/>
                </a:solidFill>
                <a:ea typeface="+mn-lt"/>
                <a:cs typeface="+mn-lt"/>
              </a:rPr>
              <a:t>COUNTER Release 5.1 was first published in 2022 and official compliance started February 2025. </a:t>
            </a:r>
            <a:endParaRPr lang="en-US" dirty="0"/>
          </a:p>
        </p:txBody>
      </p:sp>
    </p:spTree>
    <p:extLst>
      <p:ext uri="{BB962C8B-B14F-4D97-AF65-F5344CB8AC3E}">
        <p14:creationId xmlns:p14="http://schemas.microsoft.com/office/powerpoint/2010/main" val="2906491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219B-7E3A-7E84-6386-37313F0CFB09}"/>
              </a:ext>
            </a:extLst>
          </p:cNvPr>
          <p:cNvSpPr>
            <a:spLocks noGrp="1"/>
          </p:cNvSpPr>
          <p:nvPr>
            <p:ph type="title"/>
          </p:nvPr>
        </p:nvSpPr>
        <p:spPr/>
        <p:txBody>
          <a:bodyPr/>
          <a:lstStyle/>
          <a:p>
            <a:r>
              <a:rPr lang="en-US" b="1" dirty="0"/>
              <a:t>Report</a:t>
            </a:r>
            <a:r>
              <a:rPr lang="en-US" dirty="0"/>
              <a:t> </a:t>
            </a:r>
            <a:r>
              <a:rPr lang="en-US" b="1" dirty="0"/>
              <a:t>types</a:t>
            </a:r>
          </a:p>
        </p:txBody>
      </p:sp>
      <p:sp>
        <p:nvSpPr>
          <p:cNvPr id="3" name="Text Placeholder 2">
            <a:extLst>
              <a:ext uri="{FF2B5EF4-FFF2-40B4-BE49-F238E27FC236}">
                <a16:creationId xmlns:a16="http://schemas.microsoft.com/office/drawing/2014/main" id="{A2E339BF-E6D7-DD0E-AF02-6813852EE723}"/>
              </a:ext>
            </a:extLst>
          </p:cNvPr>
          <p:cNvSpPr>
            <a:spLocks noGrp="1"/>
          </p:cNvSpPr>
          <p:nvPr>
            <p:ph idx="1"/>
          </p:nvPr>
        </p:nvSpPr>
        <p:spPr>
          <a:xfrm>
            <a:off x="1242646" y="2155882"/>
            <a:ext cx="10960071" cy="4051257"/>
          </a:xfrm>
        </p:spPr>
        <p:txBody>
          <a:bodyPr vert="horz" lIns="91440" tIns="0" rIns="91440" bIns="0" rtlCol="0" anchor="t">
            <a:normAutofit/>
          </a:bodyPr>
          <a:lstStyle/>
          <a:p>
            <a:r>
              <a:rPr lang="en-US" b="1" dirty="0"/>
              <a:t>Platform Report</a:t>
            </a:r>
            <a:r>
              <a:rPr lang="en-US" dirty="0"/>
              <a:t> - high-level view of all activity on a platform. No more</a:t>
            </a:r>
            <a:br>
              <a:rPr lang="en-US" dirty="0"/>
            </a:br>
            <a:r>
              <a:rPr lang="en-US" dirty="0"/>
              <a:t>granular than usage by data type.</a:t>
            </a:r>
          </a:p>
          <a:p>
            <a:br>
              <a:rPr lang="en-US" dirty="0"/>
            </a:br>
            <a:r>
              <a:rPr lang="en-US" b="1" dirty="0">
                <a:cs typeface="Sabon Next LT"/>
              </a:rPr>
              <a:t>Database Report </a:t>
            </a:r>
            <a:r>
              <a:rPr lang="en-US" dirty="0">
                <a:cs typeface="Sabon Next LT"/>
              </a:rPr>
              <a:t>– shows activity for specific databases on a platform.</a:t>
            </a:r>
            <a:endParaRPr lang="en-US" dirty="0"/>
          </a:p>
          <a:p>
            <a:br>
              <a:rPr lang="en-US" dirty="0">
                <a:cs typeface="Sabon Next LT"/>
              </a:rPr>
            </a:br>
            <a:r>
              <a:rPr lang="en-US" b="1" dirty="0">
                <a:cs typeface="Sabon Next LT"/>
              </a:rPr>
              <a:t>Title Report</a:t>
            </a:r>
            <a:r>
              <a:rPr lang="en-US" dirty="0">
                <a:cs typeface="Sabon Next LT"/>
              </a:rPr>
              <a:t> - for books and journals. Includes YOP, access type, and access method.</a:t>
            </a:r>
          </a:p>
          <a:p>
            <a:br>
              <a:rPr lang="en-US" dirty="0">
                <a:cs typeface="Sabon Next LT"/>
              </a:rPr>
            </a:br>
            <a:r>
              <a:rPr lang="en-US" b="1" dirty="0">
                <a:cs typeface="Sabon Next LT"/>
              </a:rPr>
              <a:t>Item Report</a:t>
            </a:r>
            <a:r>
              <a:rPr lang="en-US" dirty="0">
                <a:cs typeface="Sabon Next LT"/>
              </a:rPr>
              <a:t> - includes articles, book sections, database records. Long, granular report.</a:t>
            </a:r>
            <a:endParaRPr lang="en-US" dirty="0"/>
          </a:p>
        </p:txBody>
      </p:sp>
    </p:spTree>
    <p:extLst>
      <p:ext uri="{BB962C8B-B14F-4D97-AF65-F5344CB8AC3E}">
        <p14:creationId xmlns:p14="http://schemas.microsoft.com/office/powerpoint/2010/main" val="2952923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85AD5-3D68-0E15-38DE-C6566AD755EF}"/>
              </a:ext>
            </a:extLst>
          </p:cNvPr>
          <p:cNvSpPr>
            <a:spLocks noGrp="1"/>
          </p:cNvSpPr>
          <p:nvPr>
            <p:ph type="title"/>
          </p:nvPr>
        </p:nvSpPr>
        <p:spPr>
          <a:xfrm>
            <a:off x="914399" y="1057275"/>
            <a:ext cx="8631767" cy="942975"/>
          </a:xfrm>
        </p:spPr>
        <p:txBody>
          <a:bodyPr/>
          <a:lstStyle/>
          <a:p>
            <a:r>
              <a:rPr lang="en-US" dirty="0"/>
              <a:t>Why not to use standard views</a:t>
            </a:r>
          </a:p>
        </p:txBody>
      </p:sp>
      <p:sp>
        <p:nvSpPr>
          <p:cNvPr id="3" name="Content Placeholder 2">
            <a:extLst>
              <a:ext uri="{FF2B5EF4-FFF2-40B4-BE49-F238E27FC236}">
                <a16:creationId xmlns:a16="http://schemas.microsoft.com/office/drawing/2014/main" id="{B9516CCD-1BCF-EBE3-7CDC-C0322BDBECAD}"/>
              </a:ext>
            </a:extLst>
          </p:cNvPr>
          <p:cNvSpPr>
            <a:spLocks noGrp="1"/>
          </p:cNvSpPr>
          <p:nvPr>
            <p:ph idx="1"/>
          </p:nvPr>
        </p:nvSpPr>
        <p:spPr>
          <a:xfrm>
            <a:off x="912283" y="2000250"/>
            <a:ext cx="10367434" cy="2233233"/>
          </a:xfrm>
        </p:spPr>
        <p:txBody>
          <a:bodyPr vert="horz" lIns="91440" tIns="0" rIns="91440" bIns="0" rtlCol="0" anchor="t">
            <a:normAutofit/>
          </a:bodyPr>
          <a:lstStyle/>
          <a:p>
            <a:r>
              <a:rPr lang="en-US" dirty="0">
                <a:cs typeface="Sabon Next LT"/>
              </a:rPr>
              <a:t>Standard views only show controlled Access Type. No Open or Free-to-read.</a:t>
            </a:r>
          </a:p>
          <a:p>
            <a:endParaRPr lang="en-US" dirty="0">
              <a:cs typeface="Sabon Next LT"/>
            </a:endParaRPr>
          </a:p>
          <a:p>
            <a:r>
              <a:rPr lang="en-US" dirty="0">
                <a:cs typeface="Sabon Next LT"/>
              </a:rPr>
              <a:t>Standard views are filtered results with limited metrics and limited data types. </a:t>
            </a:r>
          </a:p>
          <a:p>
            <a:r>
              <a:rPr lang="en-US" dirty="0">
                <a:cs typeface="Sabon Next LT"/>
              </a:rPr>
              <a:t> </a:t>
            </a:r>
            <a:endParaRPr lang="en-US" dirty="0"/>
          </a:p>
        </p:txBody>
      </p:sp>
    </p:spTree>
    <p:extLst>
      <p:ext uri="{BB962C8B-B14F-4D97-AF65-F5344CB8AC3E}">
        <p14:creationId xmlns:p14="http://schemas.microsoft.com/office/powerpoint/2010/main" val="532668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UNTER 5.1 Database Report. The screen shows a table with columns and rows of data for usage on Proquest resources.">
            <a:extLst>
              <a:ext uri="{FF2B5EF4-FFF2-40B4-BE49-F238E27FC236}">
                <a16:creationId xmlns:a16="http://schemas.microsoft.com/office/drawing/2014/main" id="{67AAC01C-D75D-94D2-2559-454875C8FB56}"/>
              </a:ext>
            </a:extLst>
          </p:cNvPr>
          <p:cNvPicPr>
            <a:picLocks noChangeAspect="1"/>
          </p:cNvPicPr>
          <p:nvPr/>
        </p:nvPicPr>
        <p:blipFill>
          <a:blip r:embed="rId2"/>
          <a:stretch>
            <a:fillRect/>
          </a:stretch>
        </p:blipFill>
        <p:spPr>
          <a:xfrm>
            <a:off x="1170878" y="1111261"/>
            <a:ext cx="9850244" cy="5336921"/>
          </a:xfrm>
          <a:prstGeom prst="rect">
            <a:avLst/>
          </a:prstGeom>
        </p:spPr>
      </p:pic>
      <p:sp>
        <p:nvSpPr>
          <p:cNvPr id="7" name="TextBox 6">
            <a:extLst>
              <a:ext uri="{FF2B5EF4-FFF2-40B4-BE49-F238E27FC236}">
                <a16:creationId xmlns:a16="http://schemas.microsoft.com/office/drawing/2014/main" id="{2AADCA08-BF14-A685-E192-CDAE26060BE2}"/>
              </a:ext>
            </a:extLst>
          </p:cNvPr>
          <p:cNvSpPr txBox="1"/>
          <p:nvPr/>
        </p:nvSpPr>
        <p:spPr>
          <a:xfrm>
            <a:off x="1170878" y="527825"/>
            <a:ext cx="6125737" cy="369332"/>
          </a:xfrm>
          <a:prstGeom prst="rect">
            <a:avLst/>
          </a:prstGeom>
          <a:noFill/>
        </p:spPr>
        <p:txBody>
          <a:bodyPr wrap="square" rtlCol="0">
            <a:spAutoFit/>
          </a:bodyPr>
          <a:lstStyle/>
          <a:p>
            <a:r>
              <a:rPr lang="en-US" dirty="0"/>
              <a:t>For a quick comparison, here’s a Database Report (R5.1)</a:t>
            </a:r>
          </a:p>
        </p:txBody>
      </p:sp>
    </p:spTree>
    <p:extLst>
      <p:ext uri="{BB962C8B-B14F-4D97-AF65-F5344CB8AC3E}">
        <p14:creationId xmlns:p14="http://schemas.microsoft.com/office/powerpoint/2010/main" val="1247538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3F2588-7568-E6F2-BAA6-90AB5E99EB8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0EC1B98-6220-65DD-ECAF-5858F556A3EE}"/>
              </a:ext>
            </a:extLst>
          </p:cNvPr>
          <p:cNvSpPr txBox="1"/>
          <p:nvPr/>
        </p:nvSpPr>
        <p:spPr>
          <a:xfrm>
            <a:off x="1182029" y="490654"/>
            <a:ext cx="6125737" cy="369332"/>
          </a:xfrm>
          <a:prstGeom prst="rect">
            <a:avLst/>
          </a:prstGeom>
          <a:noFill/>
        </p:spPr>
        <p:txBody>
          <a:bodyPr wrap="square" rtlCol="0">
            <a:spAutoFit/>
          </a:bodyPr>
          <a:lstStyle/>
          <a:p>
            <a:r>
              <a:rPr lang="en-US" dirty="0"/>
              <a:t>And here’s a DR_D1 for the same content</a:t>
            </a:r>
          </a:p>
        </p:txBody>
      </p:sp>
      <p:pic>
        <p:nvPicPr>
          <p:cNvPr id="3" name="Picture 2" descr="A screenshot of a DR_D1 report from Proquest resources. The screen shows columns and rows of usage data by month. ">
            <a:extLst>
              <a:ext uri="{FF2B5EF4-FFF2-40B4-BE49-F238E27FC236}">
                <a16:creationId xmlns:a16="http://schemas.microsoft.com/office/drawing/2014/main" id="{10395286-C5F4-308F-CBAE-9DE4530E9A2F}"/>
              </a:ext>
            </a:extLst>
          </p:cNvPr>
          <p:cNvPicPr>
            <a:picLocks noChangeAspect="1"/>
          </p:cNvPicPr>
          <p:nvPr/>
        </p:nvPicPr>
        <p:blipFill>
          <a:blip r:embed="rId2"/>
          <a:stretch>
            <a:fillRect/>
          </a:stretch>
        </p:blipFill>
        <p:spPr>
          <a:xfrm>
            <a:off x="1241502" y="929268"/>
            <a:ext cx="9448800" cy="5563152"/>
          </a:xfrm>
          <a:prstGeom prst="rect">
            <a:avLst/>
          </a:prstGeom>
        </p:spPr>
      </p:pic>
    </p:spTree>
    <p:extLst>
      <p:ext uri="{BB962C8B-B14F-4D97-AF65-F5344CB8AC3E}">
        <p14:creationId xmlns:p14="http://schemas.microsoft.com/office/powerpoint/2010/main" val="2271698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24BCC-0192-B63C-993C-990AAEB3DC10}"/>
              </a:ext>
            </a:extLst>
          </p:cNvPr>
          <p:cNvSpPr>
            <a:spLocks noGrp="1"/>
          </p:cNvSpPr>
          <p:nvPr>
            <p:ph type="title"/>
          </p:nvPr>
        </p:nvSpPr>
        <p:spPr/>
        <p:txBody>
          <a:bodyPr/>
          <a:lstStyle/>
          <a:p>
            <a:r>
              <a:rPr lang="en-US" dirty="0">
                <a:solidFill>
                  <a:schemeClr val="tx1"/>
                </a:solidFill>
              </a:rPr>
              <a:t>Retrieving</a:t>
            </a:r>
            <a:r>
              <a:rPr lang="en-US" dirty="0"/>
              <a:t> </a:t>
            </a:r>
            <a:r>
              <a:rPr lang="en-US" dirty="0">
                <a:solidFill>
                  <a:schemeClr val="tx1"/>
                </a:solidFill>
              </a:rPr>
              <a:t>Reports</a:t>
            </a:r>
          </a:p>
        </p:txBody>
      </p:sp>
      <p:sp>
        <p:nvSpPr>
          <p:cNvPr id="7" name="TextBox 6">
            <a:extLst>
              <a:ext uri="{FF2B5EF4-FFF2-40B4-BE49-F238E27FC236}">
                <a16:creationId xmlns:a16="http://schemas.microsoft.com/office/drawing/2014/main" id="{87151609-0A8A-9231-DC65-459B50F31504}"/>
              </a:ext>
            </a:extLst>
          </p:cNvPr>
          <p:cNvSpPr txBox="1"/>
          <p:nvPr/>
        </p:nvSpPr>
        <p:spPr>
          <a:xfrm>
            <a:off x="1004454" y="1716600"/>
            <a:ext cx="8749372"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Manually download tabular reports in .</a:t>
            </a:r>
            <a:r>
              <a:rPr lang="en-US" sz="2800" dirty="0" err="1"/>
              <a:t>tsv</a:t>
            </a:r>
            <a:r>
              <a:rPr lang="en-US" sz="2800" dirty="0"/>
              <a:t> files. Compatible with spreadsheet programs like Excel. </a:t>
            </a:r>
          </a:p>
          <a:p>
            <a:endParaRPr lang="en-US" sz="2800" dirty="0"/>
          </a:p>
          <a:p>
            <a:endParaRPr lang="en-US" sz="2800" dirty="0"/>
          </a:p>
          <a:p>
            <a:r>
              <a:rPr lang="en-US" sz="2800" dirty="0"/>
              <a:t>Automatic harvesting with COUNTER API (formerly known as SUSHI) – machine readable files in the JSON schema. Learn more in April. </a:t>
            </a:r>
          </a:p>
        </p:txBody>
      </p:sp>
    </p:spTree>
    <p:extLst>
      <p:ext uri="{BB962C8B-B14F-4D97-AF65-F5344CB8AC3E}">
        <p14:creationId xmlns:p14="http://schemas.microsoft.com/office/powerpoint/2010/main" val="760660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8954-9BCB-7FD9-A210-38DC54382D45}"/>
              </a:ext>
            </a:extLst>
          </p:cNvPr>
          <p:cNvSpPr>
            <a:spLocks noGrp="1"/>
          </p:cNvSpPr>
          <p:nvPr>
            <p:ph type="title"/>
          </p:nvPr>
        </p:nvSpPr>
        <p:spPr>
          <a:xfrm>
            <a:off x="3460565" y="276537"/>
            <a:ext cx="7965461" cy="994164"/>
          </a:xfrm>
        </p:spPr>
        <p:txBody>
          <a:bodyPr/>
          <a:lstStyle/>
          <a:p>
            <a:r>
              <a:rPr lang="en-US" b="0" dirty="0">
                <a:cs typeface="Arial"/>
              </a:rPr>
              <a:t>Metrics</a:t>
            </a:r>
            <a:endParaRPr lang="en-US" b="0"/>
          </a:p>
        </p:txBody>
      </p:sp>
      <p:sp>
        <p:nvSpPr>
          <p:cNvPr id="3" name="Content Placeholder 2">
            <a:extLst>
              <a:ext uri="{FF2B5EF4-FFF2-40B4-BE49-F238E27FC236}">
                <a16:creationId xmlns:a16="http://schemas.microsoft.com/office/drawing/2014/main" id="{75111C33-898C-4414-4665-5136EB6FC126}"/>
              </a:ext>
            </a:extLst>
          </p:cNvPr>
          <p:cNvSpPr>
            <a:spLocks noGrp="1"/>
          </p:cNvSpPr>
          <p:nvPr>
            <p:ph sz="half" idx="2"/>
          </p:nvPr>
        </p:nvSpPr>
        <p:spPr>
          <a:xfrm>
            <a:off x="3460565" y="1853324"/>
            <a:ext cx="7965460" cy="3497698"/>
          </a:xfrm>
        </p:spPr>
        <p:txBody>
          <a:bodyPr vert="horz" lIns="91440" tIns="0" rIns="91440" bIns="0" rtlCol="0" anchor="t">
            <a:normAutofit fontScale="92500" lnSpcReduction="10000"/>
          </a:bodyPr>
          <a:lstStyle/>
          <a:p>
            <a:pPr marL="0" indent="0">
              <a:buNone/>
            </a:pPr>
            <a:r>
              <a:rPr lang="en-US" sz="2000" dirty="0">
                <a:cs typeface="Sabon Next LT"/>
              </a:rPr>
              <a:t>Usage - Total Investigations, Unique Investigations, Total Requests, Unique Requests</a:t>
            </a:r>
          </a:p>
          <a:p>
            <a:pPr marL="0" indent="0">
              <a:buNone/>
            </a:pPr>
            <a:br>
              <a:rPr lang="en-US" sz="2000" dirty="0">
                <a:cs typeface="Sabon Next LT"/>
              </a:rPr>
            </a:br>
            <a:r>
              <a:rPr lang="en-US" sz="2000" dirty="0">
                <a:cs typeface="Sabon Next LT"/>
              </a:rPr>
              <a:t>Searches - Searches Platform, Searches Regular, Searches Automated, Searches Federated</a:t>
            </a:r>
          </a:p>
          <a:p>
            <a:pPr marL="0" indent="0">
              <a:buNone/>
            </a:pPr>
            <a:br>
              <a:rPr lang="en-US" sz="2000" dirty="0">
                <a:cs typeface="Sabon Next LT"/>
              </a:rPr>
            </a:br>
            <a:r>
              <a:rPr lang="en-US" sz="2000" dirty="0">
                <a:cs typeface="Sabon Next LT"/>
              </a:rPr>
              <a:t>Denials - No License and Limit Exceeded access denials</a:t>
            </a:r>
            <a:br>
              <a:rPr lang="en-US" sz="2000" dirty="0">
                <a:cs typeface="Sabon Next LT"/>
              </a:rPr>
            </a:br>
            <a:br>
              <a:rPr lang="en-US" sz="2000" dirty="0">
                <a:cs typeface="Sabon Next LT"/>
              </a:rPr>
            </a:br>
            <a:r>
              <a:rPr lang="en-US" sz="2000" dirty="0">
                <a:cs typeface="Sabon Next LT"/>
              </a:rPr>
              <a:t>Unique Item Requests is the recommended metric to calculate cost per use. </a:t>
            </a:r>
            <a:endParaRPr lang="en-US" sz="2000" dirty="0"/>
          </a:p>
        </p:txBody>
      </p:sp>
      <p:sp>
        <p:nvSpPr>
          <p:cNvPr id="23" name="Slide Number Placeholder 22">
            <a:extLst>
              <a:ext uri="{FF2B5EF4-FFF2-40B4-BE49-F238E27FC236}">
                <a16:creationId xmlns:a16="http://schemas.microsoft.com/office/drawing/2014/main" id="{94FF72B7-0438-3641-5939-75128934B0DF}"/>
              </a:ext>
            </a:extLst>
          </p:cNvPr>
          <p:cNvSpPr>
            <a:spLocks noGrp="1"/>
          </p:cNvSpPr>
          <p:nvPr>
            <p:ph type="sldNum" sz="quarter" idx="10"/>
          </p:nvPr>
        </p:nvSpPr>
        <p:spPr/>
        <p:txBody>
          <a:bodyPr/>
          <a:lstStyle/>
          <a:p>
            <a:fld id="{48F63A3B-78C7-47BE-AE5E-E10140E04643}" type="slidenum">
              <a:rPr lang="en-US" smtClean="0"/>
              <a:pPr/>
              <a:t>10</a:t>
            </a:fld>
            <a:endParaRPr lang="en-US"/>
          </a:p>
        </p:txBody>
      </p:sp>
    </p:spTree>
    <p:extLst>
      <p:ext uri="{BB962C8B-B14F-4D97-AF65-F5344CB8AC3E}">
        <p14:creationId xmlns:p14="http://schemas.microsoft.com/office/powerpoint/2010/main" val="685681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01D5C-4294-DA63-5CAF-B5D4B39338D4}"/>
              </a:ext>
            </a:extLst>
          </p:cNvPr>
          <p:cNvSpPr>
            <a:spLocks noGrp="1"/>
          </p:cNvSpPr>
          <p:nvPr>
            <p:ph type="title"/>
          </p:nvPr>
        </p:nvSpPr>
        <p:spPr>
          <a:xfrm>
            <a:off x="914399" y="1057275"/>
            <a:ext cx="8155517" cy="932392"/>
          </a:xfrm>
        </p:spPr>
        <p:txBody>
          <a:bodyPr/>
          <a:lstStyle/>
          <a:p>
            <a:r>
              <a:rPr lang="en-US" dirty="0">
                <a:cs typeface="Arial"/>
              </a:rPr>
              <a:t>Investigations vs. requests</a:t>
            </a:r>
          </a:p>
        </p:txBody>
      </p:sp>
      <p:sp>
        <p:nvSpPr>
          <p:cNvPr id="3" name="Content Placeholder 2">
            <a:extLst>
              <a:ext uri="{FF2B5EF4-FFF2-40B4-BE49-F238E27FC236}">
                <a16:creationId xmlns:a16="http://schemas.microsoft.com/office/drawing/2014/main" id="{C653AE24-5631-A83C-94E9-B47B8EC87887}"/>
              </a:ext>
            </a:extLst>
          </p:cNvPr>
          <p:cNvSpPr>
            <a:spLocks noGrp="1"/>
          </p:cNvSpPr>
          <p:nvPr>
            <p:ph idx="1"/>
          </p:nvPr>
        </p:nvSpPr>
        <p:spPr>
          <a:xfrm>
            <a:off x="914398" y="1799167"/>
            <a:ext cx="8784237" cy="3069167"/>
          </a:xfrm>
        </p:spPr>
        <p:txBody>
          <a:bodyPr vert="horz" lIns="91440" tIns="0" rIns="91440" bIns="0" rtlCol="0" anchor="t">
            <a:normAutofit lnSpcReduction="10000"/>
          </a:bodyPr>
          <a:lstStyle/>
          <a:p>
            <a:r>
              <a:rPr lang="en-US" dirty="0"/>
              <a:t>Investigation – viewing of a metadata or an abstract, link to link resolver, link to interlibrary loan.</a:t>
            </a:r>
          </a:p>
          <a:p>
            <a:endParaRPr lang="en-US" dirty="0"/>
          </a:p>
          <a:p>
            <a:r>
              <a:rPr lang="en-US" dirty="0"/>
              <a:t>Request – viewing of full text, downloading an item, playing a media file. Playing a media file counts as a request as soon as the user hits play. There is no minimum playback duration.</a:t>
            </a:r>
          </a:p>
          <a:p>
            <a:endParaRPr lang="en-US" dirty="0"/>
          </a:p>
          <a:p>
            <a:r>
              <a:rPr lang="en-US" dirty="0"/>
              <a:t>Every user interaction with content is an investigation. Some investigations are requests. </a:t>
            </a:r>
          </a:p>
          <a:p>
            <a:endParaRPr lang="en-US" dirty="0"/>
          </a:p>
        </p:txBody>
      </p:sp>
      <p:sp>
        <p:nvSpPr>
          <p:cNvPr id="4" name="Slide Number Placeholder 3">
            <a:extLst>
              <a:ext uri="{FF2B5EF4-FFF2-40B4-BE49-F238E27FC236}">
                <a16:creationId xmlns:a16="http://schemas.microsoft.com/office/drawing/2014/main" id="{28E6DD6A-975F-3770-EE61-C7E55F66F68C}"/>
              </a:ext>
            </a:extLst>
          </p:cNvPr>
          <p:cNvSpPr>
            <a:spLocks noGrp="1"/>
          </p:cNvSpPr>
          <p:nvPr>
            <p:ph type="sldNum" sz="quarter" idx="4294967295"/>
          </p:nvPr>
        </p:nvSpPr>
        <p:spPr>
          <a:xfrm>
            <a:off x="11125200" y="457200"/>
            <a:ext cx="1066800" cy="471488"/>
          </a:xfrm>
        </p:spPr>
        <p:txBody>
          <a:bodyPr/>
          <a:lstStyle/>
          <a:p>
            <a:fld id="{48F63A3B-78C7-47BE-AE5E-E10140E04643}" type="slidenum">
              <a:rPr lang="en-US" smtClean="0"/>
              <a:pPr/>
              <a:t>11</a:t>
            </a:fld>
            <a:endParaRPr lang="en-US"/>
          </a:p>
        </p:txBody>
      </p:sp>
    </p:spTree>
    <p:extLst>
      <p:ext uri="{BB962C8B-B14F-4D97-AF65-F5344CB8AC3E}">
        <p14:creationId xmlns:p14="http://schemas.microsoft.com/office/powerpoint/2010/main" val="315198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FCD20-535A-78B6-CFB0-7E0962A6B83F}"/>
              </a:ext>
            </a:extLst>
          </p:cNvPr>
          <p:cNvSpPr>
            <a:spLocks noGrp="1"/>
          </p:cNvSpPr>
          <p:nvPr>
            <p:ph type="title"/>
          </p:nvPr>
        </p:nvSpPr>
        <p:spPr>
          <a:xfrm>
            <a:off x="914400" y="1226218"/>
            <a:ext cx="7796464" cy="1222385"/>
          </a:xfrm>
        </p:spPr>
        <p:txBody>
          <a:bodyPr/>
          <a:lstStyle/>
          <a:p>
            <a:r>
              <a:rPr lang="en-US" dirty="0">
                <a:cs typeface="Arial"/>
              </a:rPr>
              <a:t>Total vs. unique</a:t>
            </a:r>
          </a:p>
        </p:txBody>
      </p:sp>
      <p:sp>
        <p:nvSpPr>
          <p:cNvPr id="4" name="Slide Number Placeholder 3">
            <a:extLst>
              <a:ext uri="{FF2B5EF4-FFF2-40B4-BE49-F238E27FC236}">
                <a16:creationId xmlns:a16="http://schemas.microsoft.com/office/drawing/2014/main" id="{E70BC966-2523-E606-B74A-3C53A7AB4E3F}"/>
              </a:ext>
            </a:extLst>
          </p:cNvPr>
          <p:cNvSpPr>
            <a:spLocks noGrp="1"/>
          </p:cNvSpPr>
          <p:nvPr>
            <p:ph type="sldNum" sz="quarter" idx="10"/>
          </p:nvPr>
        </p:nvSpPr>
        <p:spPr/>
        <p:txBody>
          <a:bodyPr/>
          <a:lstStyle/>
          <a:p>
            <a:fld id="{48F63A3B-78C7-47BE-AE5E-E10140E04643}" type="slidenum">
              <a:rPr lang="en-US" smtClean="0"/>
              <a:pPr/>
              <a:t>12</a:t>
            </a:fld>
            <a:endParaRPr lang="en-US"/>
          </a:p>
        </p:txBody>
      </p:sp>
      <p:sp>
        <p:nvSpPr>
          <p:cNvPr id="3" name="Content Placeholder 2">
            <a:extLst>
              <a:ext uri="{FF2B5EF4-FFF2-40B4-BE49-F238E27FC236}">
                <a16:creationId xmlns:a16="http://schemas.microsoft.com/office/drawing/2014/main" id="{8621CA8D-F938-7BED-F5F7-FF302C852D58}"/>
              </a:ext>
            </a:extLst>
          </p:cNvPr>
          <p:cNvSpPr>
            <a:spLocks noGrp="1"/>
          </p:cNvSpPr>
          <p:nvPr>
            <p:ph sz="half" idx="2"/>
          </p:nvPr>
        </p:nvSpPr>
        <p:spPr>
          <a:xfrm>
            <a:off x="914400" y="2303028"/>
            <a:ext cx="6896100" cy="3720337"/>
          </a:xfrm>
        </p:spPr>
        <p:txBody>
          <a:bodyPr vert="horz" lIns="91440" tIns="0" rIns="91440" bIns="0" rtlCol="0" anchor="t">
            <a:normAutofit/>
          </a:bodyPr>
          <a:lstStyle/>
          <a:p>
            <a:r>
              <a:rPr lang="en-US" dirty="0"/>
              <a:t>Total item investigations and total item requests count every interaction with a piece of content.</a:t>
            </a:r>
          </a:p>
          <a:p>
            <a:r>
              <a:rPr lang="en-US" dirty="0"/>
              <a:t>Unique investigations and unique requests aim to deduplicate usage within a session.</a:t>
            </a:r>
          </a:p>
          <a:p>
            <a:r>
              <a:rPr lang="en-US" sz="1600" dirty="0"/>
              <a:t>In 5.1, books are now handled to count all chapters toward Investigations and Requests at an item level (20-chapter book </a:t>
            </a:r>
            <a:r>
              <a:rPr lang="en-US" sz="1600" dirty="0" err="1"/>
              <a:t>downlaod</a:t>
            </a:r>
            <a:r>
              <a:rPr lang="en-US" sz="1600" dirty="0"/>
              <a:t> will be 20 total item investigations, 20 unique item investigations, 20 total item requests, and 20 unique items requests) while the book will still count as 1 in Title Reports. Reference Works report similarly.</a:t>
            </a:r>
            <a:r>
              <a:rPr lang="en-US" dirty="0"/>
              <a:t> </a:t>
            </a:r>
          </a:p>
        </p:txBody>
      </p:sp>
    </p:spTree>
    <p:extLst>
      <p:ext uri="{BB962C8B-B14F-4D97-AF65-F5344CB8AC3E}">
        <p14:creationId xmlns:p14="http://schemas.microsoft.com/office/powerpoint/2010/main" val="18963892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C19EDC3-BEBE-3813-D54C-651FBC25BF5F}"/>
              </a:ext>
            </a:extLst>
          </p:cNvPr>
          <p:cNvSpPr>
            <a:spLocks noGrp="1"/>
          </p:cNvSpPr>
          <p:nvPr>
            <p:ph type="title"/>
          </p:nvPr>
        </p:nvSpPr>
        <p:spPr>
          <a:xfrm>
            <a:off x="936702" y="511496"/>
            <a:ext cx="8162693" cy="1057109"/>
          </a:xfrm>
        </p:spPr>
        <p:txBody>
          <a:bodyPr/>
          <a:lstStyle/>
          <a:p>
            <a:r>
              <a:rPr lang="en-US" dirty="0"/>
              <a:t>Denials</a:t>
            </a:r>
          </a:p>
        </p:txBody>
      </p:sp>
      <p:sp>
        <p:nvSpPr>
          <p:cNvPr id="3" name="Slide Number Placeholder 2">
            <a:extLst>
              <a:ext uri="{FF2B5EF4-FFF2-40B4-BE49-F238E27FC236}">
                <a16:creationId xmlns:a16="http://schemas.microsoft.com/office/drawing/2014/main" id="{59B31304-1D78-20C5-584C-02C05B288CB6}"/>
              </a:ext>
            </a:extLst>
          </p:cNvPr>
          <p:cNvSpPr>
            <a:spLocks noGrp="1"/>
          </p:cNvSpPr>
          <p:nvPr>
            <p:ph type="sldNum" sz="quarter" idx="4294967295"/>
          </p:nvPr>
        </p:nvSpPr>
        <p:spPr>
          <a:xfrm>
            <a:off x="11204575" y="457200"/>
            <a:ext cx="987425" cy="471488"/>
          </a:xfrm>
        </p:spPr>
        <p:txBody>
          <a:bodyPr/>
          <a:lstStyle/>
          <a:p>
            <a:fld id="{48F63A3B-78C7-47BE-AE5E-E10140E04643}" type="slidenum">
              <a:rPr lang="en-US" smtClean="0"/>
              <a:pPr/>
              <a:t>13</a:t>
            </a:fld>
            <a:endParaRPr lang="en-US"/>
          </a:p>
        </p:txBody>
      </p:sp>
      <p:sp>
        <p:nvSpPr>
          <p:cNvPr id="8" name="TextBox 7">
            <a:extLst>
              <a:ext uri="{FF2B5EF4-FFF2-40B4-BE49-F238E27FC236}">
                <a16:creationId xmlns:a16="http://schemas.microsoft.com/office/drawing/2014/main" id="{BBA54252-FD27-5DFC-E985-9B9FB673FF8E}"/>
              </a:ext>
            </a:extLst>
          </p:cNvPr>
          <p:cNvSpPr txBox="1"/>
          <p:nvPr/>
        </p:nvSpPr>
        <p:spPr>
          <a:xfrm>
            <a:off x="1011044" y="1568605"/>
            <a:ext cx="8437756" cy="1754326"/>
          </a:xfrm>
          <a:prstGeom prst="rect">
            <a:avLst/>
          </a:prstGeom>
          <a:noFill/>
        </p:spPr>
        <p:txBody>
          <a:bodyPr wrap="square" rtlCol="0">
            <a:spAutoFit/>
          </a:bodyPr>
          <a:lstStyle/>
          <a:p>
            <a:r>
              <a:rPr lang="en-US" dirty="0"/>
              <a:t>No License – a user could not access full text or media content because the institution does not have a license. </a:t>
            </a:r>
            <a:br>
              <a:rPr lang="en-US" dirty="0"/>
            </a:br>
            <a:br>
              <a:rPr lang="en-US" dirty="0"/>
            </a:br>
            <a:br>
              <a:rPr lang="en-US" dirty="0"/>
            </a:br>
            <a:r>
              <a:rPr lang="en-US" dirty="0"/>
              <a:t>Limit Exceeded – a user could not access content because the maximum number of simultaneous users were already accessing the same content.</a:t>
            </a:r>
          </a:p>
        </p:txBody>
      </p:sp>
    </p:spTree>
    <p:extLst>
      <p:ext uri="{BB962C8B-B14F-4D97-AF65-F5344CB8AC3E}">
        <p14:creationId xmlns:p14="http://schemas.microsoft.com/office/powerpoint/2010/main" val="2809232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7D89D-5BD7-93B1-9595-ABEF3911FC96}"/>
              </a:ext>
            </a:extLst>
          </p:cNvPr>
          <p:cNvSpPr>
            <a:spLocks noGrp="1"/>
          </p:cNvSpPr>
          <p:nvPr>
            <p:ph type="title"/>
          </p:nvPr>
        </p:nvSpPr>
        <p:spPr/>
        <p:txBody>
          <a:bodyPr/>
          <a:lstStyle/>
          <a:p>
            <a:r>
              <a:rPr lang="en-US">
                <a:cs typeface="Arial"/>
              </a:rPr>
              <a:t>Searches</a:t>
            </a:r>
          </a:p>
        </p:txBody>
      </p:sp>
      <p:sp>
        <p:nvSpPr>
          <p:cNvPr id="3" name="Content Placeholder 2">
            <a:extLst>
              <a:ext uri="{FF2B5EF4-FFF2-40B4-BE49-F238E27FC236}">
                <a16:creationId xmlns:a16="http://schemas.microsoft.com/office/drawing/2014/main" id="{03EEB8D6-DBCB-4F32-9236-30D4CB84A3A6}"/>
              </a:ext>
            </a:extLst>
          </p:cNvPr>
          <p:cNvSpPr>
            <a:spLocks noGrp="1"/>
          </p:cNvSpPr>
          <p:nvPr>
            <p:ph sz="half" idx="2"/>
          </p:nvPr>
        </p:nvSpPr>
        <p:spPr/>
        <p:txBody>
          <a:bodyPr vert="horz" lIns="91440" tIns="0" rIns="91440" bIns="0" rtlCol="0" anchor="t">
            <a:normAutofit/>
          </a:bodyPr>
          <a:lstStyle/>
          <a:p>
            <a:pPr marL="347345" indent="-347345"/>
            <a:r>
              <a:rPr lang="en-US" dirty="0">
                <a:cs typeface="Sabon Next LT"/>
              </a:rPr>
              <a:t>Searches Platform – human-initiated search at a platform level</a:t>
            </a:r>
          </a:p>
          <a:p>
            <a:pPr marL="347345" indent="-347345"/>
            <a:r>
              <a:rPr lang="en-US" dirty="0">
                <a:cs typeface="Sabon Next LT"/>
              </a:rPr>
              <a:t>Searches Regular – search performed when selecting a specific database</a:t>
            </a:r>
          </a:p>
          <a:p>
            <a:pPr marL="347345" indent="-347345"/>
            <a:r>
              <a:rPr lang="en-US" dirty="0">
                <a:cs typeface="Sabon Next LT"/>
              </a:rPr>
              <a:t>Searches Automated – search across multi-database platform where users cannot limit search by database</a:t>
            </a:r>
          </a:p>
          <a:p>
            <a:pPr marL="347345" indent="-347345"/>
            <a:r>
              <a:rPr lang="en-US" dirty="0">
                <a:cs typeface="Sabon Next LT"/>
              </a:rPr>
              <a:t>Searches Federated – performed on a search engine outside of the publisher platform</a:t>
            </a:r>
          </a:p>
        </p:txBody>
      </p:sp>
      <p:sp>
        <p:nvSpPr>
          <p:cNvPr id="4" name="Slide Number Placeholder 3">
            <a:extLst>
              <a:ext uri="{FF2B5EF4-FFF2-40B4-BE49-F238E27FC236}">
                <a16:creationId xmlns:a16="http://schemas.microsoft.com/office/drawing/2014/main" id="{B4BAF3DA-EBFD-9E74-731D-A9A553E8C9CE}"/>
              </a:ext>
            </a:extLst>
          </p:cNvPr>
          <p:cNvSpPr>
            <a:spLocks noGrp="1"/>
          </p:cNvSpPr>
          <p:nvPr>
            <p:ph type="sldNum" sz="quarter" idx="10"/>
          </p:nvPr>
        </p:nvSpPr>
        <p:spPr/>
        <p:txBody>
          <a:bodyPr/>
          <a:lstStyle/>
          <a:p>
            <a:fld id="{48F63A3B-78C7-47BE-AE5E-E10140E04643}" type="slidenum">
              <a:rPr lang="en-US" smtClean="0"/>
              <a:pPr/>
              <a:t>14</a:t>
            </a:fld>
            <a:endParaRPr lang="en-US"/>
          </a:p>
        </p:txBody>
      </p:sp>
    </p:spTree>
    <p:extLst>
      <p:ext uri="{BB962C8B-B14F-4D97-AF65-F5344CB8AC3E}">
        <p14:creationId xmlns:p14="http://schemas.microsoft.com/office/powerpoint/2010/main" val="3023189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10199-C129-11F0-56F2-2D1AED21CB4C}"/>
              </a:ext>
            </a:extLst>
          </p:cNvPr>
          <p:cNvSpPr>
            <a:spLocks noGrp="1"/>
          </p:cNvSpPr>
          <p:nvPr>
            <p:ph type="title"/>
          </p:nvPr>
        </p:nvSpPr>
        <p:spPr/>
        <p:txBody>
          <a:bodyPr/>
          <a:lstStyle/>
          <a:p>
            <a:r>
              <a:rPr lang="en-US" dirty="0" err="1"/>
              <a:t>Data_Types</a:t>
            </a:r>
            <a:endParaRPr lang="en-US" dirty="0"/>
          </a:p>
        </p:txBody>
      </p:sp>
      <p:sp>
        <p:nvSpPr>
          <p:cNvPr id="3" name="Slide Number Placeholder 2">
            <a:extLst>
              <a:ext uri="{FF2B5EF4-FFF2-40B4-BE49-F238E27FC236}">
                <a16:creationId xmlns:a16="http://schemas.microsoft.com/office/drawing/2014/main" id="{370AEC4F-E711-8552-9C34-82C1514A1E37}"/>
              </a:ext>
            </a:extLst>
          </p:cNvPr>
          <p:cNvSpPr>
            <a:spLocks noGrp="1"/>
          </p:cNvSpPr>
          <p:nvPr>
            <p:ph type="sldNum" sz="quarter" idx="10"/>
          </p:nvPr>
        </p:nvSpPr>
        <p:spPr/>
        <p:txBody>
          <a:bodyPr/>
          <a:lstStyle/>
          <a:p>
            <a:fld id="{48F63A3B-78C7-47BE-AE5E-E10140E04643}" type="slidenum">
              <a:rPr lang="en-US" smtClean="0"/>
              <a:pPr/>
              <a:t>15</a:t>
            </a:fld>
            <a:endParaRPr lang="en-US"/>
          </a:p>
        </p:txBody>
      </p:sp>
      <p:sp>
        <p:nvSpPr>
          <p:cNvPr id="4" name="Content Placeholder 3">
            <a:extLst>
              <a:ext uri="{FF2B5EF4-FFF2-40B4-BE49-F238E27FC236}">
                <a16:creationId xmlns:a16="http://schemas.microsoft.com/office/drawing/2014/main" id="{BDDD6BDC-E008-6AB7-55A1-46ED9BCF054F}"/>
              </a:ext>
            </a:extLst>
          </p:cNvPr>
          <p:cNvSpPr>
            <a:spLocks noGrp="1"/>
          </p:cNvSpPr>
          <p:nvPr>
            <p:ph idx="11"/>
          </p:nvPr>
        </p:nvSpPr>
        <p:spPr>
          <a:xfrm>
            <a:off x="4093535" y="1788401"/>
            <a:ext cx="2778753" cy="4133934"/>
          </a:xfrm>
        </p:spPr>
        <p:txBody>
          <a:bodyPr vert="horz" lIns="91440" tIns="0" rIns="91440" bIns="0" rtlCol="0" anchor="t">
            <a:normAutofit fontScale="85000" lnSpcReduction="20000"/>
          </a:bodyPr>
          <a:lstStyle/>
          <a:p>
            <a:r>
              <a:rPr lang="en-US" sz="1900" dirty="0">
                <a:highlight>
                  <a:srgbClr val="FCFCFC"/>
                </a:highlight>
                <a:ea typeface="Lato"/>
                <a:cs typeface="Lato"/>
              </a:rPr>
              <a:t>Article</a:t>
            </a:r>
            <a:br>
              <a:rPr lang="en-US" sz="1900" dirty="0">
                <a:highlight>
                  <a:srgbClr val="FCFCFC"/>
                </a:highlight>
                <a:ea typeface="Lato"/>
                <a:cs typeface="Lato"/>
              </a:rPr>
            </a:br>
            <a:r>
              <a:rPr lang="en-US" sz="1900" dirty="0">
                <a:highlight>
                  <a:srgbClr val="FCFCFC"/>
                </a:highlight>
                <a:ea typeface="Lato"/>
                <a:cs typeface="Lato"/>
              </a:rPr>
              <a:t>Audiovisual</a:t>
            </a:r>
            <a:br>
              <a:rPr lang="en-US" sz="1900" dirty="0">
                <a:highlight>
                  <a:srgbClr val="FCFCFC"/>
                </a:highlight>
                <a:ea typeface="Lato"/>
                <a:cs typeface="Lato"/>
              </a:rPr>
            </a:br>
            <a:r>
              <a:rPr lang="en-US" sz="1900" dirty="0">
                <a:highlight>
                  <a:srgbClr val="FCFCFC"/>
                </a:highlight>
                <a:ea typeface="Lato"/>
                <a:cs typeface="Lato"/>
              </a:rPr>
              <a:t>Book</a:t>
            </a:r>
            <a:br>
              <a:rPr lang="en-US" sz="1900" dirty="0">
                <a:highlight>
                  <a:srgbClr val="FCFCFC"/>
                </a:highlight>
                <a:ea typeface="Lato"/>
                <a:cs typeface="Lato"/>
              </a:rPr>
            </a:br>
            <a:r>
              <a:rPr lang="en-US" sz="1900" dirty="0" err="1">
                <a:highlight>
                  <a:srgbClr val="FCFCFC"/>
                </a:highlight>
                <a:ea typeface="Lato"/>
                <a:cs typeface="Lato"/>
              </a:rPr>
              <a:t>Book_Segment</a:t>
            </a:r>
            <a:br>
              <a:rPr lang="en-US" sz="1900" dirty="0">
                <a:highlight>
                  <a:srgbClr val="FCFCFC"/>
                </a:highlight>
                <a:ea typeface="Lato"/>
                <a:cs typeface="Lato"/>
              </a:rPr>
            </a:br>
            <a:r>
              <a:rPr lang="en-US" sz="1900" dirty="0">
                <a:highlight>
                  <a:srgbClr val="FCFCFC"/>
                </a:highlight>
                <a:ea typeface="Lato"/>
                <a:cs typeface="Lato"/>
              </a:rPr>
              <a:t>Conference</a:t>
            </a:r>
            <a:br>
              <a:rPr lang="en-US" sz="1900" dirty="0">
                <a:highlight>
                  <a:srgbClr val="FCFCFC"/>
                </a:highlight>
                <a:ea typeface="Lato"/>
                <a:cs typeface="Lato"/>
              </a:rPr>
            </a:br>
            <a:r>
              <a:rPr lang="en-US" sz="1900" dirty="0" err="1">
                <a:highlight>
                  <a:srgbClr val="FCFCFC"/>
                </a:highlight>
                <a:ea typeface="Lato"/>
                <a:cs typeface="Lato"/>
              </a:rPr>
              <a:t>Conference_Item</a:t>
            </a:r>
            <a:br>
              <a:rPr lang="en-US" sz="1900" dirty="0">
                <a:highlight>
                  <a:srgbClr val="FCFCFC"/>
                </a:highlight>
                <a:ea typeface="Lato"/>
                <a:cs typeface="Lato"/>
              </a:rPr>
            </a:br>
            <a:r>
              <a:rPr lang="en-US" sz="1900" dirty="0" err="1">
                <a:highlight>
                  <a:srgbClr val="FCFCFC"/>
                </a:highlight>
                <a:ea typeface="Lato"/>
                <a:cs typeface="Lato"/>
              </a:rPr>
              <a:t>Database_Aggregated</a:t>
            </a:r>
            <a:br>
              <a:rPr lang="en-US" sz="1900" dirty="0">
                <a:highlight>
                  <a:srgbClr val="FCFCFC"/>
                </a:highlight>
                <a:ea typeface="Lato"/>
                <a:cs typeface="Lato"/>
              </a:rPr>
            </a:br>
            <a:r>
              <a:rPr lang="en-US" sz="1900" dirty="0" err="1">
                <a:highlight>
                  <a:srgbClr val="FCFCFC"/>
                </a:highlight>
                <a:ea typeface="Lato"/>
                <a:cs typeface="Lato"/>
              </a:rPr>
              <a:t>Database_AI</a:t>
            </a:r>
            <a:br>
              <a:rPr lang="en-US" sz="1900" dirty="0">
                <a:highlight>
                  <a:srgbClr val="FCFCFC"/>
                </a:highlight>
                <a:ea typeface="Lato"/>
                <a:cs typeface="Lato"/>
              </a:rPr>
            </a:br>
            <a:r>
              <a:rPr lang="en-US" sz="1900" dirty="0" err="1">
                <a:highlight>
                  <a:srgbClr val="FCFCFC"/>
                </a:highlight>
                <a:ea typeface="Lato"/>
                <a:cs typeface="Lato"/>
              </a:rPr>
              <a:t>Database_Full</a:t>
            </a:r>
            <a:br>
              <a:rPr lang="en-US" sz="1900" dirty="0">
                <a:highlight>
                  <a:srgbClr val="FCFCFC"/>
                </a:highlight>
                <a:ea typeface="Lato"/>
                <a:cs typeface="Lato"/>
              </a:rPr>
            </a:br>
            <a:r>
              <a:rPr lang="en-US" sz="1900" dirty="0" err="1">
                <a:highlight>
                  <a:srgbClr val="FCFCFC"/>
                </a:highlight>
                <a:ea typeface="Lato"/>
                <a:cs typeface="Lato"/>
              </a:rPr>
              <a:t>Database_Full_Item</a:t>
            </a:r>
            <a:br>
              <a:rPr lang="en-US" sz="1900" dirty="0">
                <a:highlight>
                  <a:srgbClr val="FCFCFC"/>
                </a:highlight>
                <a:ea typeface="Lato"/>
                <a:cs typeface="Lato"/>
              </a:rPr>
            </a:br>
            <a:r>
              <a:rPr lang="en-US" sz="1900" dirty="0">
                <a:highlight>
                  <a:srgbClr val="FCFCFC"/>
                </a:highlight>
                <a:ea typeface="Lato"/>
                <a:cs typeface="Lato"/>
              </a:rPr>
              <a:t>Dataset</a:t>
            </a:r>
            <a:br>
              <a:rPr lang="en-US" sz="1900" dirty="0">
                <a:highlight>
                  <a:srgbClr val="FCFCFC"/>
                </a:highlight>
                <a:ea typeface="Lato"/>
                <a:cs typeface="Lato"/>
              </a:rPr>
            </a:br>
            <a:r>
              <a:rPr lang="en-US" sz="1900" dirty="0">
                <a:highlight>
                  <a:srgbClr val="FCFCFC"/>
                </a:highlight>
                <a:ea typeface="Lato"/>
                <a:cs typeface="Lato"/>
              </a:rPr>
              <a:t>Image</a:t>
            </a:r>
            <a:br>
              <a:rPr lang="en-US" sz="1900" dirty="0">
                <a:highlight>
                  <a:srgbClr val="FCFCFC"/>
                </a:highlight>
                <a:ea typeface="Lato"/>
                <a:cs typeface="Lato"/>
              </a:rPr>
            </a:br>
            <a:r>
              <a:rPr lang="en-US" sz="1900" dirty="0" err="1">
                <a:highlight>
                  <a:srgbClr val="FCFCFC"/>
                </a:highlight>
                <a:ea typeface="Lato"/>
                <a:cs typeface="Lato"/>
              </a:rPr>
              <a:t>Interactive_Resource</a:t>
            </a:r>
            <a:br>
              <a:rPr lang="en-US" sz="1900" dirty="0">
                <a:highlight>
                  <a:srgbClr val="FCFCFC"/>
                </a:highlight>
                <a:ea typeface="Lato"/>
                <a:cs typeface="Lato"/>
              </a:rPr>
            </a:br>
            <a:r>
              <a:rPr lang="en-US" sz="1900" dirty="0">
                <a:highlight>
                  <a:srgbClr val="FCFCFC"/>
                </a:highlight>
                <a:ea typeface="Lato"/>
                <a:cs typeface="Lato"/>
              </a:rPr>
              <a:t>Journal</a:t>
            </a:r>
            <a:br>
              <a:rPr lang="en-US" sz="1900" dirty="0">
                <a:highlight>
                  <a:srgbClr val="FCFCFC"/>
                </a:highlight>
                <a:ea typeface="Lato"/>
                <a:cs typeface="Lato"/>
              </a:rPr>
            </a:br>
            <a:r>
              <a:rPr lang="en-US" sz="1900" dirty="0">
                <a:highlight>
                  <a:srgbClr val="FCFCFC"/>
                </a:highlight>
                <a:ea typeface="Lato"/>
                <a:cs typeface="Lato"/>
              </a:rPr>
              <a:t>Multimedia</a:t>
            </a:r>
            <a:br>
              <a:rPr lang="en-US" sz="1900" dirty="0">
                <a:highlight>
                  <a:srgbClr val="FCFCFC"/>
                </a:highlight>
                <a:ea typeface="Lato"/>
                <a:cs typeface="Lato"/>
              </a:rPr>
            </a:br>
            <a:r>
              <a:rPr lang="en-US" sz="1900" dirty="0" err="1">
                <a:highlight>
                  <a:srgbClr val="FCFCFC"/>
                </a:highlight>
                <a:ea typeface="Lato"/>
                <a:cs typeface="Lato"/>
              </a:rPr>
              <a:t>News_Item</a:t>
            </a:r>
            <a:br>
              <a:rPr lang="en-US" sz="1900" dirty="0">
                <a:highlight>
                  <a:srgbClr val="FCFCFC"/>
                </a:highlight>
                <a:ea typeface="Lato"/>
                <a:cs typeface="Lato"/>
              </a:rPr>
            </a:br>
            <a:r>
              <a:rPr lang="en-US" sz="1900" dirty="0" err="1">
                <a:highlight>
                  <a:srgbClr val="FCFCFC"/>
                </a:highlight>
              </a:rPr>
              <a:t>Newspaper_or_Newsletter</a:t>
            </a:r>
            <a:br>
              <a:rPr lang="en-US" sz="1900" dirty="0">
                <a:highlight>
                  <a:srgbClr val="FCFCFC"/>
                </a:highlight>
              </a:rPr>
            </a:br>
            <a:r>
              <a:rPr lang="en-US" sz="1900" dirty="0">
                <a:highlight>
                  <a:srgbClr val="FCFCFC"/>
                </a:highlight>
              </a:rPr>
              <a:t>Other</a:t>
            </a:r>
            <a:br>
              <a:rPr lang="en-US" sz="1900" dirty="0">
                <a:highlight>
                  <a:srgbClr val="FCFCFC"/>
                </a:highlight>
              </a:rPr>
            </a:br>
            <a:br>
              <a:rPr lang="en-US" sz="1200" dirty="0">
                <a:highlight>
                  <a:srgbClr val="FCFCFC"/>
                </a:highlight>
                <a:ea typeface="Lato"/>
                <a:cs typeface="Lato"/>
              </a:rPr>
            </a:br>
            <a:endParaRPr lang="en-US" sz="1200" dirty="0">
              <a:highlight>
                <a:srgbClr val="FCFCFC"/>
              </a:highlight>
              <a:ea typeface="Lato"/>
              <a:cs typeface="Lato"/>
            </a:endParaRPr>
          </a:p>
          <a:p>
            <a:endParaRPr lang="en-US" sz="1100" dirty="0">
              <a:highlight>
                <a:srgbClr val="FCFCFC"/>
              </a:highlight>
              <a:latin typeface="Grandview Display"/>
              <a:ea typeface="Lato"/>
              <a:cs typeface="Lato"/>
            </a:endParaRPr>
          </a:p>
        </p:txBody>
      </p:sp>
      <p:sp>
        <p:nvSpPr>
          <p:cNvPr id="6" name="TextBox 5">
            <a:extLst>
              <a:ext uri="{FF2B5EF4-FFF2-40B4-BE49-F238E27FC236}">
                <a16:creationId xmlns:a16="http://schemas.microsoft.com/office/drawing/2014/main" id="{15491EDD-AF82-3B30-3B10-162C4C116BBF}"/>
              </a:ext>
            </a:extLst>
          </p:cNvPr>
          <p:cNvSpPr txBox="1"/>
          <p:nvPr/>
        </p:nvSpPr>
        <p:spPr>
          <a:xfrm>
            <a:off x="7143562" y="1788401"/>
            <a:ext cx="2543175" cy="2862322"/>
          </a:xfrm>
          <a:prstGeom prst="rect">
            <a:avLst/>
          </a:prstGeom>
          <a:noFill/>
        </p:spPr>
        <p:txBody>
          <a:bodyPr wrap="square" rtlCol="0">
            <a:spAutoFit/>
          </a:bodyPr>
          <a:lstStyle/>
          <a:p>
            <a:r>
              <a:rPr lang="en-US" dirty="0">
                <a:highlight>
                  <a:srgbClr val="FCFCFC"/>
                </a:highlight>
              </a:rPr>
              <a:t>Patent</a:t>
            </a:r>
            <a:br>
              <a:rPr lang="en-US" dirty="0">
                <a:highlight>
                  <a:srgbClr val="FCFCFC"/>
                </a:highlight>
              </a:rPr>
            </a:br>
            <a:r>
              <a:rPr lang="en-US" dirty="0">
                <a:highlight>
                  <a:srgbClr val="FCFCFC"/>
                </a:highlight>
              </a:rPr>
              <a:t>Platform</a:t>
            </a:r>
            <a:br>
              <a:rPr lang="en-US" dirty="0">
                <a:highlight>
                  <a:srgbClr val="FCFCFC"/>
                </a:highlight>
              </a:rPr>
            </a:br>
            <a:r>
              <a:rPr lang="en-US" dirty="0" err="1">
                <a:highlight>
                  <a:srgbClr val="FCFCFC"/>
                </a:highlight>
              </a:rPr>
              <a:t>Reference_Item</a:t>
            </a:r>
            <a:br>
              <a:rPr lang="en-US" dirty="0">
                <a:highlight>
                  <a:srgbClr val="FCFCFC"/>
                </a:highlight>
              </a:rPr>
            </a:br>
            <a:r>
              <a:rPr lang="en-US" dirty="0" err="1">
                <a:highlight>
                  <a:srgbClr val="FCFCFC"/>
                </a:highlight>
              </a:rPr>
              <a:t>Reference_Work</a:t>
            </a:r>
            <a:endParaRPr lang="en-US" dirty="0"/>
          </a:p>
          <a:p>
            <a:r>
              <a:rPr lang="en-US" dirty="0"/>
              <a:t>Report</a:t>
            </a:r>
            <a:br>
              <a:rPr lang="en-US" dirty="0"/>
            </a:br>
            <a:r>
              <a:rPr lang="en-US" dirty="0"/>
              <a:t>Software</a:t>
            </a:r>
            <a:br>
              <a:rPr lang="en-US" dirty="0"/>
            </a:br>
            <a:r>
              <a:rPr lang="en-US" dirty="0"/>
              <a:t>Sound</a:t>
            </a:r>
            <a:br>
              <a:rPr lang="en-US" dirty="0"/>
            </a:br>
            <a:r>
              <a:rPr lang="en-US" dirty="0"/>
              <a:t>Standard</a:t>
            </a:r>
            <a:br>
              <a:rPr lang="en-US" dirty="0"/>
            </a:br>
            <a:r>
              <a:rPr lang="en-US" dirty="0" err="1"/>
              <a:t>Thesis_or_Dissertation</a:t>
            </a:r>
            <a:br>
              <a:rPr lang="en-US" dirty="0"/>
            </a:br>
            <a:r>
              <a:rPr lang="en-US" dirty="0"/>
              <a:t>Unspecified</a:t>
            </a:r>
          </a:p>
        </p:txBody>
      </p:sp>
    </p:spTree>
    <p:extLst>
      <p:ext uri="{BB962C8B-B14F-4D97-AF65-F5344CB8AC3E}">
        <p14:creationId xmlns:p14="http://schemas.microsoft.com/office/powerpoint/2010/main" val="11317180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34A6-22BC-27A4-2C79-EE98A4943B14}"/>
              </a:ext>
            </a:extLst>
          </p:cNvPr>
          <p:cNvSpPr>
            <a:spLocks noGrp="1"/>
          </p:cNvSpPr>
          <p:nvPr>
            <p:ph type="title"/>
          </p:nvPr>
        </p:nvSpPr>
        <p:spPr>
          <a:xfrm>
            <a:off x="883927" y="1132112"/>
            <a:ext cx="7796464" cy="656472"/>
          </a:xfrm>
        </p:spPr>
        <p:txBody>
          <a:bodyPr/>
          <a:lstStyle/>
          <a:p>
            <a:r>
              <a:rPr lang="en-US"/>
              <a:t>What's New in 5.1</a:t>
            </a:r>
          </a:p>
        </p:txBody>
      </p:sp>
      <p:sp>
        <p:nvSpPr>
          <p:cNvPr id="3" name="Slide Number Placeholder 2">
            <a:extLst>
              <a:ext uri="{FF2B5EF4-FFF2-40B4-BE49-F238E27FC236}">
                <a16:creationId xmlns:a16="http://schemas.microsoft.com/office/drawing/2014/main" id="{7267C004-8B72-C872-98FB-00A2A584D055}"/>
              </a:ext>
            </a:extLst>
          </p:cNvPr>
          <p:cNvSpPr>
            <a:spLocks noGrp="1"/>
          </p:cNvSpPr>
          <p:nvPr>
            <p:ph type="sldNum" sz="quarter" idx="10"/>
          </p:nvPr>
        </p:nvSpPr>
        <p:spPr/>
        <p:txBody>
          <a:bodyPr/>
          <a:lstStyle/>
          <a:p>
            <a:fld id="{48F63A3B-78C7-47BE-AE5E-E10140E04643}" type="slidenum">
              <a:rPr lang="en-US" smtClean="0"/>
              <a:pPr/>
              <a:t>16</a:t>
            </a:fld>
            <a:endParaRPr lang="en-US"/>
          </a:p>
        </p:txBody>
      </p:sp>
      <p:sp>
        <p:nvSpPr>
          <p:cNvPr id="16" name="Content Placeholder 4">
            <a:extLst>
              <a:ext uri="{FF2B5EF4-FFF2-40B4-BE49-F238E27FC236}">
                <a16:creationId xmlns:a16="http://schemas.microsoft.com/office/drawing/2014/main" id="{AEF9954A-E263-8A7E-58B1-4D03F7D1BD9B}"/>
              </a:ext>
            </a:extLst>
          </p:cNvPr>
          <p:cNvSpPr>
            <a:spLocks noGrp="1"/>
          </p:cNvSpPr>
          <p:nvPr>
            <p:ph sz="half" idx="2"/>
          </p:nvPr>
        </p:nvSpPr>
        <p:spPr>
          <a:xfrm>
            <a:off x="889417" y="2303028"/>
            <a:ext cx="6905741" cy="3720337"/>
          </a:xfrm>
        </p:spPr>
        <p:txBody>
          <a:bodyPr vert="horz" lIns="91440" tIns="0" rIns="91440" bIns="0" rtlCol="0" anchor="t">
            <a:normAutofit/>
          </a:bodyPr>
          <a:lstStyle/>
          <a:p>
            <a:pPr marL="285750" indent="-285750">
              <a:buChar char="•"/>
            </a:pPr>
            <a:r>
              <a:rPr lang="en-US" dirty="0">
                <a:ea typeface="+mn-lt"/>
                <a:cs typeface="+mn-lt"/>
              </a:rPr>
              <a:t>More consistent focus on Items as the unit of reporting</a:t>
            </a:r>
          </a:p>
          <a:p>
            <a:pPr marL="285750" indent="-285750">
              <a:buChar char="•"/>
            </a:pPr>
            <a:r>
              <a:rPr lang="en-US" dirty="0">
                <a:ea typeface="+mn-lt"/>
                <a:cs typeface="+mn-lt"/>
              </a:rPr>
              <a:t>Improved definitions of Access Types</a:t>
            </a:r>
          </a:p>
          <a:p>
            <a:pPr marL="285750" indent="-285750">
              <a:buChar char="•"/>
            </a:pPr>
            <a:r>
              <a:rPr lang="en-US" dirty="0">
                <a:ea typeface="+mn-lt"/>
                <a:cs typeface="+mn-lt"/>
              </a:rPr>
              <a:t>An extension of the list of Data Types </a:t>
            </a:r>
          </a:p>
          <a:p>
            <a:pPr marL="285750" indent="-285750">
              <a:buChar char="•"/>
            </a:pPr>
            <a:r>
              <a:rPr lang="en-US" dirty="0">
                <a:ea typeface="+mn-lt"/>
                <a:cs typeface="+mn-lt"/>
              </a:rPr>
              <a:t>Upgrades to the COUNTER API (formerly sushi) protocol and associated JSON report structures. </a:t>
            </a:r>
            <a:endParaRPr lang="en-US" dirty="0"/>
          </a:p>
        </p:txBody>
      </p:sp>
    </p:spTree>
    <p:extLst>
      <p:ext uri="{BB962C8B-B14F-4D97-AF65-F5344CB8AC3E}">
        <p14:creationId xmlns:p14="http://schemas.microsoft.com/office/powerpoint/2010/main" val="2468595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43EC8A-1733-CCF7-081F-EB4667CB3285}"/>
              </a:ext>
            </a:extLst>
          </p:cNvPr>
          <p:cNvSpPr>
            <a:spLocks noGrp="1"/>
          </p:cNvSpPr>
          <p:nvPr>
            <p:ph type="title"/>
          </p:nvPr>
        </p:nvSpPr>
        <p:spPr>
          <a:xfrm>
            <a:off x="914400" y="1157208"/>
            <a:ext cx="7843837" cy="1012782"/>
          </a:xfrm>
        </p:spPr>
        <p:txBody>
          <a:bodyPr/>
          <a:lstStyle/>
          <a:p>
            <a:r>
              <a:rPr lang="en-US"/>
              <a:t>Access Types</a:t>
            </a:r>
            <a:endParaRPr lang="en-US" dirty="0"/>
          </a:p>
        </p:txBody>
      </p:sp>
      <p:sp>
        <p:nvSpPr>
          <p:cNvPr id="2" name="Slide Number Placeholder 1">
            <a:extLst>
              <a:ext uri="{FF2B5EF4-FFF2-40B4-BE49-F238E27FC236}">
                <a16:creationId xmlns:a16="http://schemas.microsoft.com/office/drawing/2014/main" id="{AB69D854-FB65-0E93-CFE2-041F7C41DD24}"/>
              </a:ext>
            </a:extLst>
          </p:cNvPr>
          <p:cNvSpPr>
            <a:spLocks noGrp="1"/>
          </p:cNvSpPr>
          <p:nvPr>
            <p:ph type="sldNum" sz="quarter" idx="10"/>
          </p:nvPr>
        </p:nvSpPr>
        <p:spPr/>
        <p:txBody>
          <a:bodyPr/>
          <a:lstStyle/>
          <a:p>
            <a:fld id="{48F63A3B-78C7-47BE-AE5E-E10140E04643}" type="slidenum">
              <a:rPr lang="en-US" smtClean="0"/>
              <a:pPr/>
              <a:t>17</a:t>
            </a:fld>
            <a:endParaRPr lang="en-US"/>
          </a:p>
        </p:txBody>
      </p:sp>
      <p:sp>
        <p:nvSpPr>
          <p:cNvPr id="5" name="TextBox 4">
            <a:extLst>
              <a:ext uri="{FF2B5EF4-FFF2-40B4-BE49-F238E27FC236}">
                <a16:creationId xmlns:a16="http://schemas.microsoft.com/office/drawing/2014/main" id="{BF7F6FEF-3A3C-AF98-4C3D-0CB0AE2B2CB6}"/>
              </a:ext>
            </a:extLst>
          </p:cNvPr>
          <p:cNvSpPr txBox="1"/>
          <p:nvPr/>
        </p:nvSpPr>
        <p:spPr>
          <a:xfrm>
            <a:off x="912129" y="2068643"/>
            <a:ext cx="7902314"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mn-lt"/>
                <a:cs typeface="+mn-lt"/>
              </a:rPr>
              <a:t>Controlled. Material that is only available to authorized users. Paid content.</a:t>
            </a:r>
            <a:br>
              <a:rPr lang="en-US" dirty="0">
                <a:ea typeface="+mn-lt"/>
                <a:cs typeface="+mn-lt"/>
              </a:rPr>
            </a:br>
            <a:br>
              <a:rPr lang="en-US" dirty="0">
                <a:ea typeface="+mn-lt"/>
                <a:cs typeface="+mn-lt"/>
              </a:rPr>
            </a:br>
            <a:r>
              <a:rPr lang="en-US" dirty="0">
                <a:ea typeface="+mn-lt"/>
                <a:cs typeface="+mn-lt"/>
              </a:rPr>
              <a:t>Open. Any content item that the publisher asserts is OA, no matter what the license is or whether the item was originally Controlled (e.g. until after an embargo) and with no end date.</a:t>
            </a:r>
            <a:br>
              <a:rPr lang="en-US" dirty="0">
                <a:ea typeface="+mn-lt"/>
                <a:cs typeface="+mn-lt"/>
              </a:rPr>
            </a:br>
            <a:endParaRPr lang="en-US" dirty="0">
              <a:ea typeface="+mn-lt"/>
              <a:cs typeface="+mn-lt"/>
            </a:endParaRPr>
          </a:p>
          <a:p>
            <a:r>
              <a:rPr lang="en-US" dirty="0">
                <a:ea typeface="+mn-lt"/>
                <a:cs typeface="+mn-lt"/>
              </a:rPr>
              <a:t>Free To Read. Materials that are temporarily freely available to everyone but with an end date. </a:t>
            </a:r>
          </a:p>
          <a:p>
            <a:endParaRPr lang="en-US" dirty="0"/>
          </a:p>
          <a:p>
            <a:r>
              <a:rPr lang="en-US" dirty="0"/>
              <a:t>In </a:t>
            </a:r>
            <a:r>
              <a:rPr lang="en-US" dirty="0">
                <a:ea typeface="+mn-lt"/>
                <a:cs typeface="+mn-lt"/>
              </a:rPr>
              <a:t>R5.1, TR_B1 and TR_J1 will exclude Free To Read book and journal content in addition to OA content</a:t>
            </a:r>
          </a:p>
        </p:txBody>
      </p:sp>
    </p:spTree>
    <p:extLst>
      <p:ext uri="{BB962C8B-B14F-4D97-AF65-F5344CB8AC3E}">
        <p14:creationId xmlns:p14="http://schemas.microsoft.com/office/powerpoint/2010/main" val="40721017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292B1-F183-5E04-8615-A9C2A75AEE58}"/>
              </a:ext>
            </a:extLst>
          </p:cNvPr>
          <p:cNvSpPr>
            <a:spLocks noGrp="1"/>
          </p:cNvSpPr>
          <p:nvPr>
            <p:ph type="title"/>
          </p:nvPr>
        </p:nvSpPr>
        <p:spPr>
          <a:xfrm>
            <a:off x="697683" y="1100287"/>
            <a:ext cx="7796464" cy="1222385"/>
          </a:xfrm>
        </p:spPr>
        <p:txBody>
          <a:bodyPr/>
          <a:lstStyle/>
          <a:p>
            <a:r>
              <a:rPr lang="en-US"/>
              <a:t>Catching Myself Up to 5.1</a:t>
            </a:r>
            <a:endParaRPr lang="en-US" dirty="0"/>
          </a:p>
        </p:txBody>
      </p:sp>
      <p:sp>
        <p:nvSpPr>
          <p:cNvPr id="3" name="Slide Number Placeholder 2">
            <a:extLst>
              <a:ext uri="{FF2B5EF4-FFF2-40B4-BE49-F238E27FC236}">
                <a16:creationId xmlns:a16="http://schemas.microsoft.com/office/drawing/2014/main" id="{CD9DC469-46C6-B905-4F19-46B8CE37C4B6}"/>
              </a:ext>
            </a:extLst>
          </p:cNvPr>
          <p:cNvSpPr>
            <a:spLocks noGrp="1"/>
          </p:cNvSpPr>
          <p:nvPr>
            <p:ph type="sldNum" sz="quarter" idx="10"/>
          </p:nvPr>
        </p:nvSpPr>
        <p:spPr/>
        <p:txBody>
          <a:bodyPr/>
          <a:lstStyle/>
          <a:p>
            <a:fld id="{48F63A3B-78C7-47BE-AE5E-E10140E04643}" type="slidenum">
              <a:rPr lang="en-US" smtClean="0"/>
              <a:pPr/>
              <a:t>18</a:t>
            </a:fld>
            <a:endParaRPr lang="en-US"/>
          </a:p>
        </p:txBody>
      </p:sp>
      <p:pic>
        <p:nvPicPr>
          <p:cNvPr id="7" name="Picture 6" descr="A screenshot of Ex Libris Alma software. There are rows of data under a header reading Vendor Details. The data shows a series of failed SUSHI harvesting attempts.">
            <a:extLst>
              <a:ext uri="{FF2B5EF4-FFF2-40B4-BE49-F238E27FC236}">
                <a16:creationId xmlns:a16="http://schemas.microsoft.com/office/drawing/2014/main" id="{0E10A6AE-8539-65EA-0DAF-F4C8E306AF0F}"/>
              </a:ext>
            </a:extLst>
          </p:cNvPr>
          <p:cNvPicPr>
            <a:picLocks noChangeAspect="1"/>
          </p:cNvPicPr>
          <p:nvPr/>
        </p:nvPicPr>
        <p:blipFill>
          <a:blip r:embed="rId2"/>
          <a:stretch>
            <a:fillRect/>
          </a:stretch>
        </p:blipFill>
        <p:spPr>
          <a:xfrm>
            <a:off x="601211" y="1705754"/>
            <a:ext cx="10003872" cy="4075668"/>
          </a:xfrm>
          <a:prstGeom prst="rect">
            <a:avLst/>
          </a:prstGeom>
        </p:spPr>
      </p:pic>
    </p:spTree>
    <p:extLst>
      <p:ext uri="{BB962C8B-B14F-4D97-AF65-F5344CB8AC3E}">
        <p14:creationId xmlns:p14="http://schemas.microsoft.com/office/powerpoint/2010/main" val="4010317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13EEC9-16E3-6C86-97D0-A7EC7EA09CDA}"/>
              </a:ext>
            </a:extLst>
          </p:cNvPr>
          <p:cNvSpPr>
            <a:spLocks noGrp="1"/>
          </p:cNvSpPr>
          <p:nvPr>
            <p:ph type="sldNum" sz="quarter" idx="10"/>
          </p:nvPr>
        </p:nvSpPr>
        <p:spPr/>
        <p:txBody>
          <a:bodyPr/>
          <a:lstStyle/>
          <a:p>
            <a:fld id="{48F63A3B-78C7-47BE-AE5E-E10140E04643}" type="slidenum">
              <a:rPr lang="en-US" smtClean="0"/>
              <a:pPr/>
              <a:t>19</a:t>
            </a:fld>
            <a:endParaRPr lang="en-US"/>
          </a:p>
        </p:txBody>
      </p:sp>
      <p:pic>
        <p:nvPicPr>
          <p:cNvPr id="10" name="Picture 9" descr="A screenshot of metadata text notifying a user that COUNTER 5 formatted reports are no longer supported after March 2025.">
            <a:extLst>
              <a:ext uri="{FF2B5EF4-FFF2-40B4-BE49-F238E27FC236}">
                <a16:creationId xmlns:a16="http://schemas.microsoft.com/office/drawing/2014/main" id="{68657ABB-1B23-F8EC-5016-399E70C1DD14}"/>
              </a:ext>
            </a:extLst>
          </p:cNvPr>
          <p:cNvPicPr>
            <a:picLocks noChangeAspect="1"/>
          </p:cNvPicPr>
          <p:nvPr/>
        </p:nvPicPr>
        <p:blipFill>
          <a:blip r:embed="rId3"/>
          <a:stretch>
            <a:fillRect/>
          </a:stretch>
        </p:blipFill>
        <p:spPr>
          <a:xfrm>
            <a:off x="798440" y="2001429"/>
            <a:ext cx="11182350" cy="3400425"/>
          </a:xfrm>
          <a:prstGeom prst="rect">
            <a:avLst/>
          </a:prstGeom>
        </p:spPr>
      </p:pic>
      <p:sp>
        <p:nvSpPr>
          <p:cNvPr id="12" name="Title 11">
            <a:extLst>
              <a:ext uri="{FF2B5EF4-FFF2-40B4-BE49-F238E27FC236}">
                <a16:creationId xmlns:a16="http://schemas.microsoft.com/office/drawing/2014/main" id="{72C4BEB2-C037-2DE3-32FE-520EB13B460E}"/>
              </a:ext>
            </a:extLst>
          </p:cNvPr>
          <p:cNvSpPr>
            <a:spLocks noGrp="1"/>
          </p:cNvSpPr>
          <p:nvPr>
            <p:ph type="title"/>
          </p:nvPr>
        </p:nvSpPr>
        <p:spPr>
          <a:xfrm>
            <a:off x="1452691" y="1152130"/>
            <a:ext cx="9879437" cy="980844"/>
          </a:xfrm>
        </p:spPr>
        <p:txBody>
          <a:bodyPr/>
          <a:lstStyle/>
          <a:p>
            <a:r>
              <a:rPr lang="en-US">
                <a:solidFill>
                  <a:schemeClr val="tx1"/>
                </a:solidFill>
              </a:rPr>
              <a:t>Catching Up to 5.1 Cont'd</a:t>
            </a:r>
            <a:endParaRPr lang="en-US" dirty="0">
              <a:solidFill>
                <a:schemeClr val="tx1"/>
              </a:solidFill>
            </a:endParaRPr>
          </a:p>
        </p:txBody>
      </p:sp>
    </p:spTree>
    <p:extLst>
      <p:ext uri="{BB962C8B-B14F-4D97-AF65-F5344CB8AC3E}">
        <p14:creationId xmlns:p14="http://schemas.microsoft.com/office/powerpoint/2010/main" val="39699961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D62608-F5E4-7EC0-5EF0-4F988DDDEC5B}"/>
              </a:ext>
            </a:extLst>
          </p:cNvPr>
          <p:cNvSpPr>
            <a:spLocks noGrp="1"/>
          </p:cNvSpPr>
          <p:nvPr>
            <p:ph type="title"/>
          </p:nvPr>
        </p:nvSpPr>
        <p:spPr>
          <a:xfrm>
            <a:off x="1124124" y="1127182"/>
            <a:ext cx="9875463" cy="999746"/>
          </a:xfrm>
        </p:spPr>
        <p:txBody>
          <a:bodyPr/>
          <a:lstStyle/>
          <a:p>
            <a:r>
              <a:rPr lang="en-US"/>
              <a:t>Creating R5.1 Account for Harvesting</a:t>
            </a:r>
          </a:p>
        </p:txBody>
      </p:sp>
      <p:sp>
        <p:nvSpPr>
          <p:cNvPr id="2" name="Slide Number Placeholder 1">
            <a:extLst>
              <a:ext uri="{FF2B5EF4-FFF2-40B4-BE49-F238E27FC236}">
                <a16:creationId xmlns:a16="http://schemas.microsoft.com/office/drawing/2014/main" id="{1DCFAD14-1AAA-8CDA-A49B-523FD6C66F35}"/>
              </a:ext>
            </a:extLst>
          </p:cNvPr>
          <p:cNvSpPr>
            <a:spLocks noGrp="1"/>
          </p:cNvSpPr>
          <p:nvPr>
            <p:ph type="sldNum" sz="quarter" idx="10"/>
          </p:nvPr>
        </p:nvSpPr>
        <p:spPr/>
        <p:txBody>
          <a:bodyPr/>
          <a:lstStyle/>
          <a:p>
            <a:fld id="{48F63A3B-78C7-47BE-AE5E-E10140E04643}" type="slidenum">
              <a:rPr lang="en-US" smtClean="0"/>
              <a:pPr/>
              <a:t>20</a:t>
            </a:fld>
            <a:endParaRPr lang="en-US"/>
          </a:p>
        </p:txBody>
      </p:sp>
      <p:pic>
        <p:nvPicPr>
          <p:cNvPr id="8" name="Picture 7" descr="A screenshot of Ex Libris Alma library software in which the user has hit a button to bring up SUSHI harvesting options. One of the options includes ‘Create R5.1 Account,’ which is the action the user takes.">
            <a:extLst>
              <a:ext uri="{FF2B5EF4-FFF2-40B4-BE49-F238E27FC236}">
                <a16:creationId xmlns:a16="http://schemas.microsoft.com/office/drawing/2014/main" id="{584E0C3E-B138-1CCC-6844-14CE5F089659}"/>
              </a:ext>
            </a:extLst>
          </p:cNvPr>
          <p:cNvPicPr>
            <a:picLocks noChangeAspect="1"/>
          </p:cNvPicPr>
          <p:nvPr/>
        </p:nvPicPr>
        <p:blipFill>
          <a:blip r:embed="rId3"/>
          <a:stretch>
            <a:fillRect/>
          </a:stretch>
        </p:blipFill>
        <p:spPr>
          <a:xfrm>
            <a:off x="1125523" y="2125378"/>
            <a:ext cx="10458275" cy="2341594"/>
          </a:xfrm>
          <a:prstGeom prst="rect">
            <a:avLst/>
          </a:prstGeom>
        </p:spPr>
      </p:pic>
    </p:spTree>
    <p:extLst>
      <p:ext uri="{BB962C8B-B14F-4D97-AF65-F5344CB8AC3E}">
        <p14:creationId xmlns:p14="http://schemas.microsoft.com/office/powerpoint/2010/main" val="2498021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DD38F6-D184-FC84-0D91-F8B057F389FA}"/>
              </a:ext>
            </a:extLst>
          </p:cNvPr>
          <p:cNvSpPr>
            <a:spLocks noGrp="1"/>
          </p:cNvSpPr>
          <p:nvPr>
            <p:ph type="title"/>
          </p:nvPr>
        </p:nvSpPr>
        <p:spPr/>
        <p:txBody>
          <a:bodyPr/>
          <a:lstStyle/>
          <a:p>
            <a:pPr algn="l"/>
            <a:r>
              <a:rPr lang="en-US" dirty="0">
                <a:solidFill>
                  <a:schemeClr val="tx1"/>
                </a:solidFill>
              </a:rPr>
              <a:t>After Creating R5.1 Accounts</a:t>
            </a:r>
            <a:endParaRPr lang="en-US" dirty="0"/>
          </a:p>
        </p:txBody>
      </p:sp>
      <p:sp>
        <p:nvSpPr>
          <p:cNvPr id="5" name="Slide Number Placeholder 4">
            <a:extLst>
              <a:ext uri="{FF2B5EF4-FFF2-40B4-BE49-F238E27FC236}">
                <a16:creationId xmlns:a16="http://schemas.microsoft.com/office/drawing/2014/main" id="{E8DB7952-8DD5-EA90-290E-7C2E11C1A5A4}"/>
              </a:ext>
            </a:extLst>
          </p:cNvPr>
          <p:cNvSpPr>
            <a:spLocks noGrp="1"/>
          </p:cNvSpPr>
          <p:nvPr>
            <p:ph type="sldNum" sz="quarter" idx="10"/>
          </p:nvPr>
        </p:nvSpPr>
        <p:spPr/>
        <p:txBody>
          <a:bodyPr/>
          <a:lstStyle/>
          <a:p>
            <a:fld id="{48F63A3B-78C7-47BE-AE5E-E10140E04643}" type="slidenum">
              <a:rPr lang="en-US" smtClean="0"/>
              <a:pPr/>
              <a:t>21</a:t>
            </a:fld>
            <a:endParaRPr lang="en-US"/>
          </a:p>
        </p:txBody>
      </p:sp>
      <p:sp>
        <p:nvSpPr>
          <p:cNvPr id="10" name="Content Placeholder 9">
            <a:extLst>
              <a:ext uri="{FF2B5EF4-FFF2-40B4-BE49-F238E27FC236}">
                <a16:creationId xmlns:a16="http://schemas.microsoft.com/office/drawing/2014/main" id="{9623118A-6E97-B9DE-2441-A11FE106FC0C}"/>
              </a:ext>
            </a:extLst>
          </p:cNvPr>
          <p:cNvSpPr>
            <a:spLocks noGrp="1"/>
          </p:cNvSpPr>
          <p:nvPr>
            <p:ph sz="quarter" idx="4"/>
          </p:nvPr>
        </p:nvSpPr>
        <p:spPr/>
        <p:txBody>
          <a:bodyPr/>
          <a:lstStyle/>
          <a:p>
            <a:r>
              <a:rPr lang="en-US" dirty="0"/>
              <a:t>Some users have noticed R5.1 harvesting going back to January 2023. This resulted in several months where both R5 and R5.1 were counting toward totals. </a:t>
            </a:r>
          </a:p>
          <a:p>
            <a:r>
              <a:rPr lang="en-US" dirty="0"/>
              <a:t>COUNTER folks recommended running both R5 and R5.1 for 3 months after changing over. May be a moot point in 2026 with R5 no longer supported by most vendors. </a:t>
            </a:r>
          </a:p>
          <a:p>
            <a:r>
              <a:rPr lang="en-US" dirty="0"/>
              <a:t>To see what vendors are reporting, be sure to check out the COUNTER Registry</a:t>
            </a:r>
          </a:p>
        </p:txBody>
      </p:sp>
    </p:spTree>
    <p:extLst>
      <p:ext uri="{BB962C8B-B14F-4D97-AF65-F5344CB8AC3E}">
        <p14:creationId xmlns:p14="http://schemas.microsoft.com/office/powerpoint/2010/main" val="4000043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4902A-99DB-08EC-0AEF-77C2F76D6221}"/>
              </a:ext>
            </a:extLst>
          </p:cNvPr>
          <p:cNvSpPr>
            <a:spLocks noGrp="1"/>
          </p:cNvSpPr>
          <p:nvPr>
            <p:ph type="title"/>
          </p:nvPr>
        </p:nvSpPr>
        <p:spPr/>
        <p:txBody>
          <a:bodyPr>
            <a:normAutofit fontScale="90000"/>
          </a:bodyPr>
          <a:lstStyle/>
          <a:p>
            <a:r>
              <a:rPr lang="en-US" dirty="0">
                <a:solidFill>
                  <a:schemeClr val="tx1"/>
                </a:solidFill>
              </a:rPr>
              <a:t>Counter Registry</a:t>
            </a:r>
            <a:br>
              <a:rPr lang="en-US" dirty="0">
                <a:solidFill>
                  <a:schemeClr val="tx1"/>
                </a:solidFill>
              </a:rPr>
            </a:br>
            <a:r>
              <a:rPr lang="en-US" dirty="0">
                <a:solidFill>
                  <a:schemeClr val="tx1"/>
                </a:solidFill>
              </a:rPr>
              <a:t>https://</a:t>
            </a:r>
            <a:r>
              <a:rPr lang="en-US" dirty="0" err="1">
                <a:solidFill>
                  <a:schemeClr val="tx1"/>
                </a:solidFill>
              </a:rPr>
              <a:t>registry.countermetrics.org</a:t>
            </a:r>
            <a:r>
              <a:rPr lang="en-US" dirty="0">
                <a:solidFill>
                  <a:schemeClr val="tx1"/>
                </a:solidFill>
              </a:rPr>
              <a:t>/</a:t>
            </a:r>
          </a:p>
        </p:txBody>
      </p:sp>
      <p:pic>
        <p:nvPicPr>
          <p:cNvPr id="6" name="Content Placeholder 5" descr="A screenshot of the COUNTER Registry website. Providers of electronic resources are listed with what COUNTER release they report under. ">
            <a:extLst>
              <a:ext uri="{FF2B5EF4-FFF2-40B4-BE49-F238E27FC236}">
                <a16:creationId xmlns:a16="http://schemas.microsoft.com/office/drawing/2014/main" id="{E8AA873F-05B9-70F6-7678-0549317FAED6}"/>
              </a:ext>
            </a:extLst>
          </p:cNvPr>
          <p:cNvPicPr>
            <a:picLocks noGrp="1" noChangeAspect="1"/>
          </p:cNvPicPr>
          <p:nvPr>
            <p:ph sz="quarter" idx="4"/>
          </p:nvPr>
        </p:nvPicPr>
        <p:blipFill>
          <a:blip r:embed="rId2"/>
          <a:stretch>
            <a:fillRect/>
          </a:stretch>
        </p:blipFill>
        <p:spPr>
          <a:xfrm>
            <a:off x="2120923" y="2316163"/>
            <a:ext cx="8097792" cy="3948112"/>
          </a:xfrm>
        </p:spPr>
      </p:pic>
      <p:sp>
        <p:nvSpPr>
          <p:cNvPr id="4" name="Slide Number Placeholder 3">
            <a:extLst>
              <a:ext uri="{FF2B5EF4-FFF2-40B4-BE49-F238E27FC236}">
                <a16:creationId xmlns:a16="http://schemas.microsoft.com/office/drawing/2014/main" id="{EFF01135-82A6-88F1-3CC6-EB3EDE83B7CE}"/>
              </a:ext>
            </a:extLst>
          </p:cNvPr>
          <p:cNvSpPr>
            <a:spLocks noGrp="1"/>
          </p:cNvSpPr>
          <p:nvPr>
            <p:ph type="sldNum" sz="quarter" idx="10"/>
          </p:nvPr>
        </p:nvSpPr>
        <p:spPr/>
        <p:txBody>
          <a:bodyPr/>
          <a:lstStyle/>
          <a:p>
            <a:fld id="{48F63A3B-78C7-47BE-AE5E-E10140E04643}" type="slidenum">
              <a:rPr lang="en-US" smtClean="0"/>
              <a:pPr/>
              <a:t>22</a:t>
            </a:fld>
            <a:endParaRPr lang="en-US"/>
          </a:p>
        </p:txBody>
      </p:sp>
    </p:spTree>
    <p:extLst>
      <p:ext uri="{BB962C8B-B14F-4D97-AF65-F5344CB8AC3E}">
        <p14:creationId xmlns:p14="http://schemas.microsoft.com/office/powerpoint/2010/main" val="3194749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DA2AC42-65CA-C79E-721D-1698BA1A13A5}"/>
              </a:ext>
            </a:extLst>
          </p:cNvPr>
          <p:cNvSpPr>
            <a:spLocks noGrp="1"/>
          </p:cNvSpPr>
          <p:nvPr>
            <p:ph type="title"/>
          </p:nvPr>
        </p:nvSpPr>
        <p:spPr>
          <a:xfrm>
            <a:off x="914400" y="1371601"/>
            <a:ext cx="10363200" cy="1187570"/>
          </a:xfrm>
        </p:spPr>
        <p:txBody>
          <a:bodyPr>
            <a:normAutofit fontScale="90000"/>
          </a:bodyPr>
          <a:lstStyle/>
          <a:p>
            <a:r>
              <a:rPr lang="en-US" dirty="0"/>
              <a:t>Visit https://</a:t>
            </a:r>
            <a:r>
              <a:rPr lang="en-US" dirty="0" err="1"/>
              <a:t>www.countermetrics.org</a:t>
            </a:r>
            <a:r>
              <a:rPr lang="en-US" dirty="0"/>
              <a:t>/education/</a:t>
            </a:r>
          </a:p>
        </p:txBody>
      </p:sp>
      <p:pic>
        <p:nvPicPr>
          <p:cNvPr id="8" name="Content Placeholder 7" descr="A screenshot of a ‘Friendly Guide’ found at the Counter Metrics website. There is a graphic highlighting the different COUNTER metrics: Usage, Denials, and Searches.">
            <a:extLst>
              <a:ext uri="{FF2B5EF4-FFF2-40B4-BE49-F238E27FC236}">
                <a16:creationId xmlns:a16="http://schemas.microsoft.com/office/drawing/2014/main" id="{8DD9FCBA-ACE4-97C7-646B-B5F6424EA4BC}"/>
              </a:ext>
            </a:extLst>
          </p:cNvPr>
          <p:cNvPicPr>
            <a:picLocks noGrp="1" noChangeAspect="1"/>
          </p:cNvPicPr>
          <p:nvPr>
            <p:ph idx="1"/>
          </p:nvPr>
        </p:nvPicPr>
        <p:blipFill>
          <a:blip r:embed="rId2"/>
          <a:stretch>
            <a:fillRect/>
          </a:stretch>
        </p:blipFill>
        <p:spPr>
          <a:xfrm>
            <a:off x="914400" y="2135304"/>
            <a:ext cx="6287251" cy="3987806"/>
          </a:xfrm>
        </p:spPr>
      </p:pic>
      <p:sp>
        <p:nvSpPr>
          <p:cNvPr id="15" name="Footer Placeholder 4">
            <a:extLst>
              <a:ext uri="{FF2B5EF4-FFF2-40B4-BE49-F238E27FC236}">
                <a16:creationId xmlns:a16="http://schemas.microsoft.com/office/drawing/2014/main" id="{E2BFA5AA-9D5A-7221-C69A-2297A76711B6}"/>
              </a:ext>
            </a:extLst>
          </p:cNvPr>
          <p:cNvSpPr>
            <a:spLocks noGrp="1"/>
          </p:cNvSpPr>
          <p:nvPr>
            <p:ph type="ftr" sz="quarter" idx="11"/>
          </p:nvPr>
        </p:nvSpPr>
        <p:spPr>
          <a:xfrm>
            <a:off x="6767622" y="6356350"/>
            <a:ext cx="4040373" cy="365125"/>
          </a:xfrm>
        </p:spPr>
        <p:txBody>
          <a:bodyPr/>
          <a:lstStyle/>
          <a:p>
            <a:pPr>
              <a:spcAft>
                <a:spcPts val="600"/>
              </a:spcAft>
            </a:pPr>
            <a:r>
              <a:rPr lang="en-US"/>
              <a:t>
              </a:t>
            </a:r>
          </a:p>
        </p:txBody>
      </p:sp>
      <p:sp>
        <p:nvSpPr>
          <p:cNvPr id="4" name="Slide Number Placeholder 3">
            <a:extLst>
              <a:ext uri="{FF2B5EF4-FFF2-40B4-BE49-F238E27FC236}">
                <a16:creationId xmlns:a16="http://schemas.microsoft.com/office/drawing/2014/main" id="{E37C2ADA-4691-B294-ACDB-12A5D2A804F9}"/>
              </a:ext>
            </a:extLst>
          </p:cNvPr>
          <p:cNvSpPr>
            <a:spLocks noGrp="1"/>
          </p:cNvSpPr>
          <p:nvPr>
            <p:ph type="sldNum" sz="quarter" idx="12"/>
          </p:nvPr>
        </p:nvSpPr>
        <p:spPr>
          <a:xfrm>
            <a:off x="10807995" y="6356350"/>
            <a:ext cx="723014" cy="365125"/>
          </a:xfrm>
        </p:spPr>
        <p:txBody>
          <a:bodyPr anchor="ctr">
            <a:normAutofit/>
          </a:bodyPr>
          <a:lstStyle/>
          <a:p>
            <a:pPr>
              <a:spcAft>
                <a:spcPts val="600"/>
              </a:spcAft>
            </a:pPr>
            <a:fld id="{48F63A3B-78C7-47BE-AE5E-E10140E04643}" type="slidenum">
              <a:rPr lang="en-US" smtClean="0"/>
              <a:pPr>
                <a:spcAft>
                  <a:spcPts val="600"/>
                </a:spcAft>
              </a:pPr>
              <a:t>23</a:t>
            </a:fld>
            <a:endParaRPr lang="en-US"/>
          </a:p>
        </p:txBody>
      </p:sp>
      <p:sp>
        <p:nvSpPr>
          <p:cNvPr id="10" name="TextBox 9">
            <a:extLst>
              <a:ext uri="{FF2B5EF4-FFF2-40B4-BE49-F238E27FC236}">
                <a16:creationId xmlns:a16="http://schemas.microsoft.com/office/drawing/2014/main" id="{F6A00B3E-658D-AEEA-9BB1-3695BD7A74E0}"/>
              </a:ext>
            </a:extLst>
          </p:cNvPr>
          <p:cNvSpPr txBox="1"/>
          <p:nvPr/>
        </p:nvSpPr>
        <p:spPr>
          <a:xfrm>
            <a:off x="7570659" y="2283987"/>
            <a:ext cx="3337932" cy="1631216"/>
          </a:xfrm>
          <a:prstGeom prst="rect">
            <a:avLst/>
          </a:prstGeom>
          <a:noFill/>
        </p:spPr>
        <p:txBody>
          <a:bodyPr wrap="square" rtlCol="0">
            <a:spAutoFit/>
          </a:bodyPr>
          <a:lstStyle/>
          <a:p>
            <a:r>
              <a:rPr lang="en-US" sz="2000" dirty="0"/>
              <a:t>Check out the </a:t>
            </a:r>
            <a:r>
              <a:rPr lang="en-US" sz="2000" b="1" i="1" dirty="0"/>
              <a:t>Friendly Guides </a:t>
            </a:r>
            <a:r>
              <a:rPr lang="en-US" sz="2000" dirty="0"/>
              <a:t>available at </a:t>
            </a:r>
            <a:r>
              <a:rPr lang="en-US" sz="2000" dirty="0" err="1"/>
              <a:t>countermetrics.org</a:t>
            </a:r>
            <a:r>
              <a:rPr lang="en-US" sz="2000" dirty="0"/>
              <a:t>. You can also view short recordings from Tasha </a:t>
            </a:r>
            <a:r>
              <a:rPr lang="en-US" sz="2000" dirty="0" err="1"/>
              <a:t>Mellins</a:t>
            </a:r>
            <a:r>
              <a:rPr lang="en-US" sz="2000" dirty="0"/>
              <a:t>-Cohen</a:t>
            </a:r>
          </a:p>
        </p:txBody>
      </p:sp>
    </p:spTree>
    <p:extLst>
      <p:ext uri="{BB962C8B-B14F-4D97-AF65-F5344CB8AC3E}">
        <p14:creationId xmlns:p14="http://schemas.microsoft.com/office/powerpoint/2010/main" val="32301965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A7924-56A2-5F83-3F9A-48963DB8BC73}"/>
              </a:ext>
            </a:extLst>
          </p:cNvPr>
          <p:cNvSpPr>
            <a:spLocks noGrp="1"/>
          </p:cNvSpPr>
          <p:nvPr>
            <p:ph type="title"/>
          </p:nvPr>
        </p:nvSpPr>
        <p:spPr>
          <a:xfrm>
            <a:off x="914400" y="1317469"/>
            <a:ext cx="6583680" cy="1531357"/>
          </a:xfrm>
        </p:spPr>
        <p:txBody>
          <a:bodyPr/>
          <a:lstStyle/>
          <a:p>
            <a:r>
              <a:rPr lang="en-US" dirty="0"/>
              <a:t>Questions?</a:t>
            </a:r>
            <a:br>
              <a:rPr lang="en-US" dirty="0"/>
            </a:br>
            <a:r>
              <a:rPr lang="en-US" dirty="0"/>
              <a:t>Corrections?</a:t>
            </a:r>
            <a:br>
              <a:rPr lang="en-US" dirty="0"/>
            </a:br>
            <a:r>
              <a:rPr lang="en-US" dirty="0"/>
              <a:t>Commiserations?</a:t>
            </a:r>
          </a:p>
        </p:txBody>
      </p:sp>
      <p:sp>
        <p:nvSpPr>
          <p:cNvPr id="6" name="Slide Number Placeholder 5">
            <a:extLst>
              <a:ext uri="{FF2B5EF4-FFF2-40B4-BE49-F238E27FC236}">
                <a16:creationId xmlns:a16="http://schemas.microsoft.com/office/drawing/2014/main" id="{CF896B71-B79F-FC53-1039-FC43E472CE40}"/>
              </a:ext>
            </a:extLst>
          </p:cNvPr>
          <p:cNvSpPr>
            <a:spLocks noGrp="1"/>
          </p:cNvSpPr>
          <p:nvPr>
            <p:ph type="sldNum" sz="quarter" idx="10"/>
          </p:nvPr>
        </p:nvSpPr>
        <p:spPr/>
        <p:txBody>
          <a:bodyPr/>
          <a:lstStyle/>
          <a:p>
            <a:fld id="{70C12960-6E85-460F-B6E3-5B82CB31AF3D}" type="slidenum">
              <a:rPr lang="en-US" smtClean="0"/>
              <a:t>24</a:t>
            </a:fld>
            <a:endParaRPr lang="en-US"/>
          </a:p>
        </p:txBody>
      </p:sp>
      <p:sp>
        <p:nvSpPr>
          <p:cNvPr id="5" name="Footer Placeholder 4">
            <a:extLst>
              <a:ext uri="{FF2B5EF4-FFF2-40B4-BE49-F238E27FC236}">
                <a16:creationId xmlns:a16="http://schemas.microsoft.com/office/drawing/2014/main" id="{F6B97297-F296-2903-CD46-DBA34B5CA9EE}"/>
              </a:ext>
            </a:extLst>
          </p:cNvPr>
          <p:cNvSpPr>
            <a:spLocks noGrp="1"/>
          </p:cNvSpPr>
          <p:nvPr>
            <p:ph type="ftr" sz="quarter" idx="4294967295"/>
          </p:nvPr>
        </p:nvSpPr>
        <p:spPr>
          <a:xfrm>
            <a:off x="8151813" y="6356350"/>
            <a:ext cx="4040187" cy="365125"/>
          </a:xfrm>
        </p:spPr>
        <p:txBody>
          <a:bodyPr/>
          <a:lstStyle/>
          <a:p>
            <a:r>
              <a:rPr lang="en-US"/>
              <a:t>
              </a:t>
            </a:r>
          </a:p>
        </p:txBody>
      </p:sp>
    </p:spTree>
    <p:extLst>
      <p:ext uri="{BB962C8B-B14F-4D97-AF65-F5344CB8AC3E}">
        <p14:creationId xmlns:p14="http://schemas.microsoft.com/office/powerpoint/2010/main" val="597208859"/>
      </p:ext>
    </p:extLst>
  </p:cSld>
  <p:clrMapOvr>
    <a:masterClrMapping/>
  </p:clrMapOvr>
</p:sld>
</file>

<file path=ppt/theme/theme1.xml><?xml version="1.0" encoding="utf-8"?>
<a:theme xmlns:a="http://schemas.openxmlformats.org/drawingml/2006/main" name="DashVTI">
  <a:themeElements>
    <a:clrScheme name="DashVTI">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DashVTI">
      <a:majorFont>
        <a:latin typeface="Grandview Display"/>
        <a:ea typeface=""/>
        <a:cs typeface=""/>
      </a:majorFont>
      <a:minorFont>
        <a:latin typeface="Grandview Display"/>
        <a:ea typeface=""/>
        <a:cs typeface=""/>
      </a:minorFont>
    </a:fontScheme>
    <a:fmtScheme name="Dash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E0E31462-65AE-4087-9B94-B3347EE711B2}" vid="{CA8B31CB-369F-4872-A917-A9EAAF9182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E99543C-82E8-4821-93BD-5A60BEB423E2}">
  <ds:schemaRefs>
    <ds:schemaRef ds:uri="http://schemas.microsoft.com/sharepoint/v3/contenttype/forms"/>
  </ds:schemaRefs>
</ds:datastoreItem>
</file>

<file path=customXml/itemProps2.xml><?xml version="1.0" encoding="utf-8"?>
<ds:datastoreItem xmlns:ds="http://schemas.openxmlformats.org/officeDocument/2006/customXml" ds:itemID="{A7FA76D1-3C6D-40BC-A42D-496B6EDE8B8C}">
  <ds:schemaRefs>
    <ds:schemaRef ds:uri="http://schemas.openxmlformats.org/package/2006/metadata/core-properties"/>
    <ds:schemaRef ds:uri="http://purl.org/dc/dcmitype/"/>
    <ds:schemaRef ds:uri="http://schemas.microsoft.com/office/2006/documentManagement/types"/>
    <ds:schemaRef ds:uri="http://purl.org/dc/elements/1.1/"/>
    <ds:schemaRef ds:uri="230e9df3-be65-4c73-a93b-d1236ebd677e"/>
    <ds:schemaRef ds:uri="http://schemas.microsoft.com/office/2006/metadata/properties"/>
    <ds:schemaRef ds:uri="http://www.w3.org/XML/1998/namespace"/>
    <ds:schemaRef ds:uri="16c05727-aa75-4e4a-9b5f-8a80a1165891"/>
    <ds:schemaRef ds:uri="http://schemas.microsoft.com/office/infopath/2007/PartnerControls"/>
    <ds:schemaRef ds:uri="71af3243-3dd4-4a8d-8c0d-dd76da1f02a5"/>
    <ds:schemaRef ds:uri="http://schemas.microsoft.com/sharepoint/v3"/>
    <ds:schemaRef ds:uri="http://purl.org/dc/terms/"/>
  </ds:schemaRefs>
</ds:datastoreItem>
</file>

<file path=customXml/itemProps3.xml><?xml version="1.0" encoding="utf-8"?>
<ds:datastoreItem xmlns:ds="http://schemas.openxmlformats.org/officeDocument/2006/customXml" ds:itemID="{5D7B7F6F-2C08-4296-B7AB-C2C3F4219245}">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71af3243-3dd4-4a8d-8c0d-dd76da1f02a5"/>
    <ds:schemaRef ds:uri="16c05727-aa75-4e4a-9b5f-8a80a1165891"/>
    <ds:schemaRef ds:uri="230e9df3-be65-4c73-a93b-d1236ebd677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1037</Words>
  <Application>Microsoft Macintosh PowerPoint</Application>
  <PresentationFormat>Widescreen</PresentationFormat>
  <Paragraphs>99</Paragraphs>
  <Slides>24</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Grandview Display</vt:lpstr>
      <vt:lpstr>Lato</vt:lpstr>
      <vt:lpstr>Sabon Next LT</vt:lpstr>
      <vt:lpstr>DashVTI</vt:lpstr>
      <vt:lpstr>Understanding  COUNTER Stats</vt:lpstr>
      <vt:lpstr>About the presenter</vt:lpstr>
      <vt:lpstr>About this series</vt:lpstr>
      <vt:lpstr>What is COUNTER?</vt:lpstr>
      <vt:lpstr>Report types</vt:lpstr>
      <vt:lpstr>Why not to use standard views</vt:lpstr>
      <vt:lpstr>PowerPoint Presentation</vt:lpstr>
      <vt:lpstr>PowerPoint Presentation</vt:lpstr>
      <vt:lpstr>Retrieving Reports</vt:lpstr>
      <vt:lpstr>Metrics</vt:lpstr>
      <vt:lpstr>Investigations vs. requests</vt:lpstr>
      <vt:lpstr>Total vs. unique</vt:lpstr>
      <vt:lpstr>Denials</vt:lpstr>
      <vt:lpstr>Searches</vt:lpstr>
      <vt:lpstr>Data_Types</vt:lpstr>
      <vt:lpstr>What's New in 5.1</vt:lpstr>
      <vt:lpstr>Access Types</vt:lpstr>
      <vt:lpstr>Catching Myself Up to 5.1</vt:lpstr>
      <vt:lpstr>Catching Up to 5.1 Cont'd</vt:lpstr>
      <vt:lpstr>Creating R5.1 Account for Harvesting</vt:lpstr>
      <vt:lpstr>After Creating R5.1 Accounts</vt:lpstr>
      <vt:lpstr>Counter Registry https://registry.countermetrics.org/</vt:lpstr>
      <vt:lpstr>Visit https://www.countermetrics.org/education/</vt:lpstr>
      <vt:lpstr>Questions? Corrections? Commiserations?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COUNTER Stats</dc:title>
  <dc:subject/>
  <dc:creator/>
  <cp:lastModifiedBy>Del Rio, Jacob</cp:lastModifiedBy>
  <cp:revision>212</cp:revision>
  <dcterms:created xsi:type="dcterms:W3CDTF">2026-02-06T19:59:50Z</dcterms:created>
  <dcterms:modified xsi:type="dcterms:W3CDTF">2026-02-09T17:24:20Z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