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3189" r:id="rId5"/>
    <p:sldId id="362" r:id="rId6"/>
    <p:sldId id="3185" r:id="rId7"/>
    <p:sldId id="3187" r:id="rId8"/>
    <p:sldId id="351" r:id="rId9"/>
    <p:sldId id="352" r:id="rId10"/>
    <p:sldId id="353" r:id="rId11"/>
    <p:sldId id="355" r:id="rId12"/>
    <p:sldId id="259" r:id="rId13"/>
    <p:sldId id="258" r:id="rId14"/>
    <p:sldId id="257" r:id="rId15"/>
    <p:sldId id="336" r:id="rId16"/>
    <p:sldId id="354" r:id="rId17"/>
    <p:sldId id="332" r:id="rId18"/>
    <p:sldId id="337" r:id="rId19"/>
    <p:sldId id="334" r:id="rId20"/>
    <p:sldId id="360" r:id="rId21"/>
    <p:sldId id="361" r:id="rId22"/>
    <p:sldId id="330" r:id="rId23"/>
    <p:sldId id="356" r:id="rId24"/>
    <p:sldId id="357" r:id="rId25"/>
    <p:sldId id="333" r:id="rId26"/>
    <p:sldId id="358" r:id="rId27"/>
    <p:sldId id="359" r:id="rId28"/>
    <p:sldId id="335" r:id="rId29"/>
    <p:sldId id="340"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F03"/>
    <a:srgbClr val="1228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6AAB95-4D65-4B68-9DB8-BAD0E2244C81}" v="4" dt="2026-10-29T16:09:43.3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02"/>
    <p:restoredTop sz="69734" autoAdjust="0"/>
  </p:normalViewPr>
  <p:slideViewPr>
    <p:cSldViewPr snapToGrid="0">
      <p:cViewPr varScale="1">
        <p:scale>
          <a:sx n="77" d="100"/>
          <a:sy n="77" d="100"/>
        </p:scale>
        <p:origin x="1980"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16" d="100"/>
          <a:sy n="116" d="100"/>
        </p:scale>
        <p:origin x="524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Gibson" userId="S3QnVjwWOVPykqlUZEcrtTfT5BAZOhOl+qrgMBtkrNo=" providerId="None" clId="Web-{9F6AAB95-4D65-4B68-9DB8-BAD0E2244C81}"/>
    <pc:docChg chg="modSld">
      <pc:chgData name="Jessica Gibson" userId="S3QnVjwWOVPykqlUZEcrtTfT5BAZOhOl+qrgMBtkrNo=" providerId="None" clId="Web-{9F6AAB95-4D65-4B68-9DB8-BAD0E2244C81}" dt="2026-10-29T16:09:41.388" v="4"/>
      <pc:docMkLst>
        <pc:docMk/>
      </pc:docMkLst>
      <pc:sldChg chg="modNotes">
        <pc:chgData name="Jessica Gibson" userId="S3QnVjwWOVPykqlUZEcrtTfT5BAZOhOl+qrgMBtkrNo=" providerId="None" clId="Web-{9F6AAB95-4D65-4B68-9DB8-BAD0E2244C81}" dt="2026-10-29T16:09:37.231" v="3"/>
        <pc:sldMkLst>
          <pc:docMk/>
          <pc:sldMk cId="249968189" sldId="362"/>
        </pc:sldMkLst>
      </pc:sldChg>
      <pc:sldChg chg="modNotes">
        <pc:chgData name="Jessica Gibson" userId="S3QnVjwWOVPykqlUZEcrtTfT5BAZOhOl+qrgMBtkrNo=" providerId="None" clId="Web-{9F6AAB95-4D65-4B68-9DB8-BAD0E2244C81}" dt="2026-10-29T16:09:27.450" v="0"/>
        <pc:sldMkLst>
          <pc:docMk/>
          <pc:sldMk cId="3089881266" sldId="3185"/>
        </pc:sldMkLst>
      </pc:sldChg>
      <pc:sldChg chg="modNotes">
        <pc:chgData name="Jessica Gibson" userId="S3QnVjwWOVPykqlUZEcrtTfT5BAZOhOl+qrgMBtkrNo=" providerId="None" clId="Web-{9F6AAB95-4D65-4B68-9DB8-BAD0E2244C81}" dt="2026-10-29T16:09:33.560" v="2"/>
        <pc:sldMkLst>
          <pc:docMk/>
          <pc:sldMk cId="3229335960" sldId="3187"/>
        </pc:sldMkLst>
      </pc:sldChg>
      <pc:sldChg chg="modNotes">
        <pc:chgData name="Jessica Gibson" userId="S3QnVjwWOVPykqlUZEcrtTfT5BAZOhOl+qrgMBtkrNo=" providerId="None" clId="Web-{9F6AAB95-4D65-4B68-9DB8-BAD0E2244C81}" dt="2026-10-29T16:09:41.388" v="4"/>
        <pc:sldMkLst>
          <pc:docMk/>
          <pc:sldMk cId="2717583759" sldId="318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87F3AF-1F3A-1675-D106-000960B713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5C1B3AB-3FEF-033A-64CE-0A5802812EA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126A19-01F3-F34F-8699-7A1C071F9303}" type="datetimeFigureOut">
              <a:rPr lang="en-US" smtClean="0"/>
              <a:t>10/29/2026</a:t>
            </a:fld>
            <a:endParaRPr lang="en-US"/>
          </a:p>
        </p:txBody>
      </p:sp>
      <p:sp>
        <p:nvSpPr>
          <p:cNvPr id="4" name="Footer Placeholder 3">
            <a:extLst>
              <a:ext uri="{FF2B5EF4-FFF2-40B4-BE49-F238E27FC236}">
                <a16:creationId xmlns:a16="http://schemas.microsoft.com/office/drawing/2014/main" id="{7427C088-0AA5-C044-80FD-DE80F9A60A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D8DEE4-D76F-1826-DA49-6A7D00911A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90F2289-1B98-B74A-AEBC-B44B84F13AD2}" type="slidenum">
              <a:rPr lang="en-US" smtClean="0"/>
              <a:t>‹#›</a:t>
            </a:fld>
            <a:endParaRPr lang="en-US"/>
          </a:p>
        </p:txBody>
      </p:sp>
    </p:spTree>
    <p:extLst>
      <p:ext uri="{BB962C8B-B14F-4D97-AF65-F5344CB8AC3E}">
        <p14:creationId xmlns:p14="http://schemas.microsoft.com/office/powerpoint/2010/main" val="17161501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1BAA33-C0A4-9346-AAF1-BAD43E000F9B}" type="datetimeFigureOut">
              <a:rPr lang="en-US" smtClean="0"/>
              <a:t>10/29/2026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5535E0-CBDD-BC4C-BD4F-9919692E8FCF}" type="slidenum">
              <a:rPr lang="en-US" smtClean="0"/>
              <a:t>‹#›</a:t>
            </a:fld>
            <a:endParaRPr lang="en-US"/>
          </a:p>
        </p:txBody>
      </p:sp>
    </p:spTree>
    <p:extLst>
      <p:ext uri="{BB962C8B-B14F-4D97-AF65-F5344CB8AC3E}">
        <p14:creationId xmlns:p14="http://schemas.microsoft.com/office/powerpoint/2010/main" val="36569962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arli.illinois.edu/products-services/i-share/alma-fulfillment/anonymization#configuration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knowledge.ag-software.clarivate.com/alma/en-us/Product_Documentation/Acquisitions/PO_Line_Templates.html#PO"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knowledge.exlibrisgroup.com/Primo/Product_Documentation/020Primo_VE/Primo_VE_(English)/030Primo_VE_User_Interface/Search_Limitations" TargetMode="External"/><Relationship Id="rId2" Type="http://schemas.openxmlformats.org/officeDocument/2006/relationships/slide" Target="../slides/slide22.xml"/><Relationship Id="rId1" Type="http://schemas.openxmlformats.org/officeDocument/2006/relationships/notesMaster" Target="../notesMasters/notesMaster1.xml"/><Relationship Id="rId5" Type="http://schemas.openxmlformats.org/officeDocument/2006/relationships/hyperlink" Target="https://knowledge.exlibrisgroup.com/Primo/Product_Documentation/020Primo_VE/Primo_VE_(English)/120Other_Configurations/Configuring_the_Feedback_Tool_for_Primo_VE" TargetMode="External"/><Relationship Id="rId4" Type="http://schemas.openxmlformats.org/officeDocument/2006/relationships/hyperlink" Target="https://knowledge.exlibrisgroup.com/Primo/Product_Documentation/020Primo_VE/Primo_VE_(English)/120Other_Configurations/Getting_reCaptcha_Site_and_Secret_Keys"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Bradley]</a:t>
            </a:r>
          </a:p>
        </p:txBody>
      </p:sp>
      <p:sp>
        <p:nvSpPr>
          <p:cNvPr id="4" name="Slide Number Placeholder 3"/>
          <p:cNvSpPr>
            <a:spLocks noGrp="1"/>
          </p:cNvSpPr>
          <p:nvPr>
            <p:ph type="sldNum" sz="quarter" idx="5"/>
          </p:nvPr>
        </p:nvSpPr>
        <p:spPr/>
        <p:txBody>
          <a:bodyPr/>
          <a:lstStyle/>
          <a:p>
            <a:fld id="{5E5535E0-CBDD-BC4C-BD4F-9919692E8FCF}" type="slidenum">
              <a:rPr lang="en-US" smtClean="0"/>
              <a:t>1</a:t>
            </a:fld>
            <a:endParaRPr lang="en-US"/>
          </a:p>
        </p:txBody>
      </p:sp>
    </p:spTree>
    <p:extLst>
      <p:ext uri="{BB962C8B-B14F-4D97-AF65-F5344CB8AC3E}">
        <p14:creationId xmlns:p14="http://schemas.microsoft.com/office/powerpoint/2010/main" val="588188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Bradley]</a:t>
            </a:r>
          </a:p>
        </p:txBody>
      </p:sp>
      <p:sp>
        <p:nvSpPr>
          <p:cNvPr id="4" name="Slide Number Placeholder 3"/>
          <p:cNvSpPr>
            <a:spLocks noGrp="1"/>
          </p:cNvSpPr>
          <p:nvPr>
            <p:ph type="sldNum" sz="quarter" idx="5"/>
          </p:nvPr>
        </p:nvSpPr>
        <p:spPr/>
        <p:txBody>
          <a:bodyPr/>
          <a:lstStyle/>
          <a:p>
            <a:fld id="{5E5535E0-CBDD-BC4C-BD4F-9919692E8FCF}" type="slidenum">
              <a:rPr lang="en-US" smtClean="0"/>
              <a:t>2</a:t>
            </a:fld>
            <a:endParaRPr lang="en-US"/>
          </a:p>
        </p:txBody>
      </p:sp>
    </p:spTree>
    <p:extLst>
      <p:ext uri="{BB962C8B-B14F-4D97-AF65-F5344CB8AC3E}">
        <p14:creationId xmlns:p14="http://schemas.microsoft.com/office/powerpoint/2010/main" val="2333836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Bradley]</a:t>
            </a:r>
          </a:p>
          <a:p>
            <a:endParaRPr lang="en-US" dirty="0"/>
          </a:p>
          <a:p>
            <a:r>
              <a:rPr lang="en-US" dirty="0"/>
              <a:t>This slide has some announcements and upcoming events. See the CARLI Calendar for a full list of upcoming events!</a:t>
            </a:r>
          </a:p>
          <a:p>
            <a:endParaRPr lang="en-US" dirty="0"/>
          </a:p>
          <a:p>
            <a:r>
              <a:rPr lang="en-US" dirty="0"/>
              <a:t>Most importantly, the November Feature Release we will be discussing today will be available in production on Sunday, November 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535E0-CBDD-BC4C-BD4F-9919692E8F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535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Bradley]</a:t>
            </a:r>
          </a:p>
          <a:p>
            <a:endParaRPr lang="en-US" dirty="0"/>
          </a:p>
          <a:p>
            <a:r>
              <a:rPr lang="en-US" dirty="0"/>
              <a:t>In today’s presentation, we are highlighting those updates in Alma and Primo VE that are the most important to the I-Share environment. In the interest of time, we’re not covering everything, so we encourage you to review the release notes yourself. You may find something that is practical to your local uses, though you will also encounter some updates that don’t apply to I-Share libraries at all. If you have any questions about updates, please contact us at support@carli.illinois.edu.</a:t>
            </a:r>
          </a:p>
          <a:p>
            <a:endParaRPr lang="en-US" dirty="0"/>
          </a:p>
          <a:p>
            <a:r>
              <a:rPr lang="en-US" dirty="0"/>
              <a:t>Slides have been marked with audience tags to help you get information to the right people at your institution.</a:t>
            </a:r>
          </a:p>
          <a:p>
            <a:endParaRPr lang="en-US" dirty="0"/>
          </a:p>
          <a:p>
            <a:r>
              <a:rPr lang="en-US" dirty="0"/>
              <a:t>These slides are available for download on the CARLI website.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535E0-CBDD-BC4C-BD4F-9919692E8F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5001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Adrienne]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[Audience Tags: Everyone]</a:t>
            </a:r>
          </a:p>
          <a:p>
            <a:endParaRPr lang="en-US" dirty="0"/>
          </a:p>
          <a:p>
            <a:r>
              <a:rPr lang="en-US" dirty="0"/>
              <a:t>The generic </a:t>
            </a:r>
            <a:r>
              <a:rPr lang="en-US" b="1" dirty="0"/>
              <a:t>Enter a value</a:t>
            </a:r>
            <a:r>
              <a:rPr lang="en-US" dirty="0"/>
              <a:t> placeholders in text fields were removed to provide a cleaner, more accessible editor. The text fields now show placeholders only where they deliver meaningful information to the user (e.g. "Enter a number" indicating that a field must contain a numeric value). This makes it easier to scan the editor and identify empty fields.</a:t>
            </a:r>
          </a:p>
          <a:p>
            <a:endParaRPr lang="en-US" dirty="0"/>
          </a:p>
          <a:p>
            <a:pPr>
              <a:buNone/>
            </a:pPr>
            <a:r>
              <a:rPr lang="en-US" dirty="0"/>
              <a:t>The </a:t>
            </a:r>
            <a:r>
              <a:rPr lang="en-US" b="1" dirty="0"/>
              <a:t>Enumeration and Chronology Information</a:t>
            </a:r>
            <a:r>
              <a:rPr lang="en-US" dirty="0"/>
              <a:t> section was improved to help serials operators enter information. The improvements include:</a:t>
            </a:r>
          </a:p>
          <a:p>
            <a:pPr>
              <a:buFont typeface="Arial" panose="020B0604020202020204" pitchFamily="34" charset="0"/>
              <a:buChar char="•"/>
            </a:pPr>
            <a:r>
              <a:rPr lang="en-US" dirty="0"/>
              <a:t>This section is now a more static section, with paired enumeration and chronology fields displayed at a maximum of 2 columns, to make it easier to identify and fill in related enumeration and chronology information (Enumeration A - Chronology I, Enumeration B - Chronology J, etc.). This pairing means that in wide screens, where more than a single column is displayed, the </a:t>
            </a:r>
            <a:r>
              <a:rPr lang="en-US" dirty="0" err="1"/>
              <a:t>enum</a:t>
            </a:r>
            <a:r>
              <a:rPr lang="en-US" dirty="0"/>
              <a:t>/</a:t>
            </a:r>
            <a:r>
              <a:rPr lang="en-US" dirty="0" err="1"/>
              <a:t>chron</a:t>
            </a:r>
            <a:r>
              <a:rPr lang="en-US" dirty="0"/>
              <a:t> fields are organized side-by-side (rows), and not from the top downwards (columns) as the rest of the sections.</a:t>
            </a:r>
          </a:p>
          <a:p>
            <a:pPr>
              <a:buFont typeface="Arial" panose="020B0604020202020204" pitchFamily="34" charset="0"/>
              <a:buChar char="•"/>
            </a:pPr>
            <a:r>
              <a:rPr lang="en-US" dirty="0"/>
              <a:t>A separating line is displayed under each pair, to further assist in filling in the form.</a:t>
            </a:r>
          </a:p>
          <a:p>
            <a:pPr>
              <a:buFont typeface="Arial" panose="020B0604020202020204" pitchFamily="34" charset="0"/>
              <a:buChar char="•"/>
            </a:pPr>
            <a:r>
              <a:rPr lang="en-US" dirty="0"/>
              <a:t>The </a:t>
            </a:r>
            <a:r>
              <a:rPr lang="en-US" b="1" dirty="0"/>
              <a:t>Description</a:t>
            </a:r>
            <a:r>
              <a:rPr lang="en-US" dirty="0"/>
              <a:t> field is placed after the most common </a:t>
            </a:r>
            <a:r>
              <a:rPr lang="en-US" dirty="0" err="1"/>
              <a:t>enum</a:t>
            </a:r>
            <a:r>
              <a:rPr lang="en-US" dirty="0"/>
              <a:t>/</a:t>
            </a:r>
            <a:r>
              <a:rPr lang="en-US" dirty="0" err="1"/>
              <a:t>chron</a:t>
            </a:r>
            <a:r>
              <a:rPr lang="en-US" dirty="0"/>
              <a:t> fields (Enumeration A-B, Chronology I-J), to streamline the generation of a description based on these fields. The description field is separated from the </a:t>
            </a:r>
            <a:r>
              <a:rPr lang="en-US" dirty="0" err="1"/>
              <a:t>enum</a:t>
            </a:r>
            <a:r>
              <a:rPr lang="en-US" dirty="0"/>
              <a:t>/</a:t>
            </a:r>
            <a:r>
              <a:rPr lang="en-US" dirty="0" err="1"/>
              <a:t>chron</a:t>
            </a:r>
            <a:r>
              <a:rPr lang="en-US" dirty="0"/>
              <a:t> fields above and below it using a separating line, to make it easy to distinguish and fill in - in wide screens, where more than a single column is displayed, it will appear as a single column (with no other fields in that row).</a:t>
            </a:r>
          </a:p>
          <a:p>
            <a:pPr>
              <a:buFont typeface="Arial" panose="020B0604020202020204" pitchFamily="34" charset="0"/>
              <a:buChar char="•"/>
            </a:pPr>
            <a:endParaRPr lang="en-US" dirty="0"/>
          </a:p>
          <a:p>
            <a:pPr>
              <a:buFont typeface="Arial" panose="020B0604020202020204" pitchFamily="34" charset="0"/>
              <a:buChar char="•"/>
            </a:pPr>
            <a:r>
              <a:rPr lang="en-US" b="1" dirty="0"/>
              <a:t>Streamlined editing</a:t>
            </a:r>
            <a:r>
              <a:rPr lang="en-US" dirty="0"/>
              <a:t>: selecting the </a:t>
            </a:r>
            <a:r>
              <a:rPr lang="en-US" b="1" dirty="0"/>
              <a:t>Edit</a:t>
            </a:r>
            <a:r>
              <a:rPr lang="en-US" dirty="0"/>
              <a:t> button now focuses on the first editable field of the item upon opening the editor - out-of-the-box, this is the </a:t>
            </a:r>
            <a:r>
              <a:rPr lang="en-US" b="1" dirty="0"/>
              <a:t>Barcode</a:t>
            </a:r>
            <a:r>
              <a:rPr lang="en-US" dirty="0"/>
              <a:t> field in the </a:t>
            </a:r>
            <a:r>
              <a:rPr lang="en-US" b="1" dirty="0"/>
              <a:t>General Information</a:t>
            </a:r>
            <a:r>
              <a:rPr lang="en-US" dirty="0"/>
              <a:t> section. If the editor was customized to place another editor section first, the focus will be placed on the first editable field of that section. This streamlines item editing and offers better support for workflows such as Barcode entry.</a:t>
            </a:r>
          </a:p>
          <a:p>
            <a:endParaRPr lang="en-US" dirty="0"/>
          </a:p>
        </p:txBody>
      </p:sp>
      <p:sp>
        <p:nvSpPr>
          <p:cNvPr id="4" name="Slide Number Placeholder 3"/>
          <p:cNvSpPr>
            <a:spLocks noGrp="1"/>
          </p:cNvSpPr>
          <p:nvPr>
            <p:ph type="sldNum" sz="quarter" idx="5"/>
          </p:nvPr>
        </p:nvSpPr>
        <p:spPr/>
        <p:txBody>
          <a:bodyPr/>
          <a:lstStyle/>
          <a:p>
            <a:fld id="{5E5535E0-CBDD-BC4C-BD4F-9919692E8FCF}" type="slidenum">
              <a:rPr lang="en-US" smtClean="0"/>
              <a:t>5</a:t>
            </a:fld>
            <a:endParaRPr lang="en-US"/>
          </a:p>
        </p:txBody>
      </p:sp>
    </p:spTree>
    <p:extLst>
      <p:ext uri="{BB962C8B-B14F-4D97-AF65-F5344CB8AC3E}">
        <p14:creationId xmlns:p14="http://schemas.microsoft.com/office/powerpoint/2010/main" val="3264777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Adrienne]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[Audience Tags: </a:t>
            </a:r>
            <a:r>
              <a:rPr lang="en-US"/>
              <a:t>Everyone]</a:t>
            </a:r>
            <a:endParaRPr lang="en-US" dirty="0"/>
          </a:p>
          <a:p>
            <a:r>
              <a:rPr lang="en-US" dirty="0"/>
              <a:t>The advanced search uses hierarchical entity levels. For example, a </a:t>
            </a:r>
            <a:r>
              <a:rPr lang="en-US" b="1" dirty="0"/>
              <a:t>Physical Title</a:t>
            </a:r>
            <a:r>
              <a:rPr lang="en-US" dirty="0"/>
              <a:t> can have multiple </a:t>
            </a:r>
            <a:r>
              <a:rPr lang="en-US" b="1" dirty="0"/>
              <a:t>Holdings</a:t>
            </a:r>
            <a:r>
              <a:rPr lang="en-US" dirty="0"/>
              <a:t>, and a Holding can have multiple </a:t>
            </a:r>
            <a:r>
              <a:rPr lang="en-US" b="1" dirty="0"/>
              <a:t>Items</a:t>
            </a:r>
            <a:r>
              <a:rPr lang="en-US" dirty="0"/>
              <a:t>. Because of this structure, using the Boolean ‘NOT’ may return results that seem counter-intuitive when your search entity level and index level differ.</a:t>
            </a:r>
          </a:p>
        </p:txBody>
      </p:sp>
      <p:sp>
        <p:nvSpPr>
          <p:cNvPr id="4" name="Slide Number Placeholder 3"/>
          <p:cNvSpPr>
            <a:spLocks noGrp="1"/>
          </p:cNvSpPr>
          <p:nvPr>
            <p:ph type="sldNum" sz="quarter" idx="5"/>
          </p:nvPr>
        </p:nvSpPr>
        <p:spPr/>
        <p:txBody>
          <a:bodyPr/>
          <a:lstStyle/>
          <a:p>
            <a:fld id="{5E5535E0-CBDD-BC4C-BD4F-9919692E8FCF}" type="slidenum">
              <a:rPr lang="en-US" smtClean="0"/>
              <a:t>6</a:t>
            </a:fld>
            <a:endParaRPr lang="en-US"/>
          </a:p>
        </p:txBody>
      </p:sp>
    </p:spTree>
    <p:extLst>
      <p:ext uri="{BB962C8B-B14F-4D97-AF65-F5344CB8AC3E}">
        <p14:creationId xmlns:p14="http://schemas.microsoft.com/office/powerpoint/2010/main" val="3500832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Adrienne]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[Audience Tags: Everyone, Cataloging]</a:t>
            </a:r>
          </a:p>
          <a:p>
            <a:endParaRPr lang="en-US" dirty="0"/>
          </a:p>
        </p:txBody>
      </p:sp>
      <p:sp>
        <p:nvSpPr>
          <p:cNvPr id="4" name="Slide Number Placeholder 3"/>
          <p:cNvSpPr>
            <a:spLocks noGrp="1"/>
          </p:cNvSpPr>
          <p:nvPr>
            <p:ph type="sldNum" sz="quarter" idx="5"/>
          </p:nvPr>
        </p:nvSpPr>
        <p:spPr/>
        <p:txBody>
          <a:bodyPr/>
          <a:lstStyle/>
          <a:p>
            <a:fld id="{5E5535E0-CBDD-BC4C-BD4F-9919692E8FCF}" type="slidenum">
              <a:rPr lang="en-US" smtClean="0"/>
              <a:t>7</a:t>
            </a:fld>
            <a:endParaRPr lang="en-US"/>
          </a:p>
        </p:txBody>
      </p:sp>
    </p:spTree>
    <p:extLst>
      <p:ext uri="{BB962C8B-B14F-4D97-AF65-F5344CB8AC3E}">
        <p14:creationId xmlns:p14="http://schemas.microsoft.com/office/powerpoint/2010/main" val="1053348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Adrienne]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[Audience Tags: Everyone]</a:t>
            </a:r>
          </a:p>
          <a:p>
            <a:endParaRPr lang="en-US" dirty="0"/>
          </a:p>
        </p:txBody>
      </p:sp>
      <p:sp>
        <p:nvSpPr>
          <p:cNvPr id="4" name="Slide Number Placeholder 3"/>
          <p:cNvSpPr>
            <a:spLocks noGrp="1"/>
          </p:cNvSpPr>
          <p:nvPr>
            <p:ph type="sldNum" sz="quarter" idx="5"/>
          </p:nvPr>
        </p:nvSpPr>
        <p:spPr/>
        <p:txBody>
          <a:bodyPr/>
          <a:lstStyle/>
          <a:p>
            <a:fld id="{5E5535E0-CBDD-BC4C-BD4F-9919692E8FCF}" type="slidenum">
              <a:rPr lang="en-US" smtClean="0"/>
              <a:t>8</a:t>
            </a:fld>
            <a:endParaRPr lang="en-US"/>
          </a:p>
        </p:txBody>
      </p:sp>
    </p:spTree>
    <p:extLst>
      <p:ext uri="{BB962C8B-B14F-4D97-AF65-F5344CB8AC3E}">
        <p14:creationId xmlns:p14="http://schemas.microsoft.com/office/powerpoint/2010/main" val="2358123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Ted]</a:t>
            </a:r>
          </a:p>
          <a:p>
            <a:r>
              <a:rPr lang="en-US" dirty="0"/>
              <a:t>[Audience Tags: Everyone, Cataloging]</a:t>
            </a:r>
          </a:p>
          <a:p>
            <a:endParaRPr lang="en-US" dirty="0"/>
          </a:p>
          <a:p>
            <a:r>
              <a:rPr lang="en-US" dirty="0"/>
              <a:t>In July 2026, the European Union adopted the European Union Artificial Intelligence Act. This puts in place regulations that require information providers and software deployers to identify when users will be interacting with AI-generated content or experiences. Requirements include providing icons and language that identify AI-generated content, for instance the sparkles icon that appears in Alma already. Also required is the provision of machine-readable data, such as digital watermarks, that allows AI-generated content to be detected by other algorithms. Clarivate has shared a statement in the documentation on Enhancing Transparency for AI-Generated Content that identifies their broader goals, though not specifics on how or where these indications will appear.</a:t>
            </a:r>
          </a:p>
          <a:p>
            <a:r>
              <a:rPr lang="en-US" dirty="0"/>
              <a:t>The AI Metadata Assistant has been present in Alma for a couple years already as one of the earlier instances of including generative AI in Alma. In this release, they are updating the large language model for the tool to GPT-5 with reasoning. The output of suggestions, which may take longer than before, will now include statements such as “transcribed by AI” or “generated by AI” in the provenance subfield of the 505 contents note and the 520 summary note. For catalogers, one may check for the 505 subfield 7 and 520 subfield 7. The release notes and documentation do not specify whether other fields or subfields will receive this information.</a:t>
            </a:r>
          </a:p>
          <a:p>
            <a:r>
              <a:rPr lang="en-US" dirty="0"/>
              <a:t>Note that the AI metadata assistant’s outputs are suggestions added to draft version of a record, and they are not automatically saved. Human catalogers should decide whether to accept recommendations or to modify or identify those recommendations further.</a:t>
            </a:r>
          </a:p>
          <a:p>
            <a:endParaRPr lang="en-US" dirty="0"/>
          </a:p>
          <a:p>
            <a:r>
              <a:rPr lang="en-US" dirty="0"/>
              <a:t>Alma’s AI tools may be used or avoided by an institution in Alma configuration. An AI Features Management option appears on the general configuration menu as well as other menus, such as acquisitions, resources, and fulfillment.</a:t>
            </a:r>
          </a:p>
          <a:p>
            <a:endParaRPr lang="en-US" dirty="0"/>
          </a:p>
        </p:txBody>
      </p:sp>
      <p:sp>
        <p:nvSpPr>
          <p:cNvPr id="4" name="Slide Number Placeholder 3"/>
          <p:cNvSpPr>
            <a:spLocks noGrp="1"/>
          </p:cNvSpPr>
          <p:nvPr>
            <p:ph type="sldNum" sz="quarter" idx="5"/>
          </p:nvPr>
        </p:nvSpPr>
        <p:spPr/>
        <p:txBody>
          <a:bodyPr/>
          <a:lstStyle/>
          <a:p>
            <a:fld id="{52DBBD2A-A819-421D-BA7C-91710CA2834B}" type="slidenum">
              <a:rPr lang="en-US" smtClean="0"/>
              <a:t>9</a:t>
            </a:fld>
            <a:endParaRPr lang="en-US"/>
          </a:p>
        </p:txBody>
      </p:sp>
    </p:spTree>
    <p:extLst>
      <p:ext uri="{BB962C8B-B14F-4D97-AF65-F5344CB8AC3E}">
        <p14:creationId xmlns:p14="http://schemas.microsoft.com/office/powerpoint/2010/main" val="4043343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Ted]</a:t>
            </a:r>
          </a:p>
          <a:p>
            <a:r>
              <a:rPr lang="en-US" dirty="0"/>
              <a:t>[Audience Tags: Cataloging]</a:t>
            </a:r>
          </a:p>
          <a:p>
            <a:endParaRPr lang="en-US" dirty="0"/>
          </a:p>
          <a:p>
            <a:r>
              <a:rPr lang="en-US" dirty="0"/>
              <a:t>If any staff at your library uses the quick cataloging options of Alma, you may find this useful. A new setting is available to set the institution zone as the default for records created on the quick cataloging screen. The setting is found on a new screen, Central Record Management, found on the Resources Configuration menu. Setting Default Institution should be the preferred setting for quick cataloging of new brief records, and as seen here, changes the default placement of the record from Network to Institution.</a:t>
            </a:r>
          </a:p>
        </p:txBody>
      </p:sp>
      <p:sp>
        <p:nvSpPr>
          <p:cNvPr id="4" name="Slide Number Placeholder 3"/>
          <p:cNvSpPr>
            <a:spLocks noGrp="1"/>
          </p:cNvSpPr>
          <p:nvPr>
            <p:ph type="sldNum" sz="quarter" idx="5"/>
          </p:nvPr>
        </p:nvSpPr>
        <p:spPr/>
        <p:txBody>
          <a:bodyPr/>
          <a:lstStyle/>
          <a:p>
            <a:fld id="{52DBBD2A-A819-421D-BA7C-91710CA2834B}" type="slidenum">
              <a:rPr lang="en-US" smtClean="0"/>
              <a:t>10</a:t>
            </a:fld>
            <a:endParaRPr lang="en-US"/>
          </a:p>
        </p:txBody>
      </p:sp>
    </p:spTree>
    <p:extLst>
      <p:ext uri="{BB962C8B-B14F-4D97-AF65-F5344CB8AC3E}">
        <p14:creationId xmlns:p14="http://schemas.microsoft.com/office/powerpoint/2010/main" val="1899113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[Speaker: Ted]</a:t>
            </a:r>
          </a:p>
          <a:p>
            <a:r>
              <a:rPr lang="en-US" dirty="0"/>
              <a:t>[Audience Tags: Cataloging]</a:t>
            </a:r>
          </a:p>
          <a:p>
            <a:endParaRPr lang="en-US" dirty="0"/>
          </a:p>
          <a:p>
            <a:r>
              <a:rPr lang="en-US" dirty="0"/>
              <a:t>Catalogers that browse for headings found in bibliographic records will now see the spyglass icon next to headings that are partially linked. </a:t>
            </a:r>
          </a:p>
          <a:p>
            <a:r>
              <a:rPr lang="en-US" dirty="0"/>
              <a:t>In bib records, the partial link icon typically appears when the bib record heading links to an authority heading that may be subdivided, for instance with standard subdivisions or geographic subdivisions, but where there isn’t a formally established authority record for the full heading found in the record. The enhancement now ensures that the same icons appear in browse results, instead of using the binoculars icon that identifies a fully linked heading.</a:t>
            </a:r>
          </a:p>
        </p:txBody>
      </p:sp>
      <p:sp>
        <p:nvSpPr>
          <p:cNvPr id="4" name="Slide Number Placeholder 3"/>
          <p:cNvSpPr>
            <a:spLocks noGrp="1"/>
          </p:cNvSpPr>
          <p:nvPr>
            <p:ph type="sldNum" sz="quarter" idx="5"/>
          </p:nvPr>
        </p:nvSpPr>
        <p:spPr/>
        <p:txBody>
          <a:bodyPr/>
          <a:lstStyle/>
          <a:p>
            <a:fld id="{52DBBD2A-A819-421D-BA7C-91710CA2834B}" type="slidenum">
              <a:rPr lang="en-US" smtClean="0"/>
              <a:t>11</a:t>
            </a:fld>
            <a:endParaRPr lang="en-US"/>
          </a:p>
        </p:txBody>
      </p:sp>
    </p:spTree>
    <p:extLst>
      <p:ext uri="{BB962C8B-B14F-4D97-AF65-F5344CB8AC3E}">
        <p14:creationId xmlns:p14="http://schemas.microsoft.com/office/powerpoint/2010/main" val="25022949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D541B-DA2D-D68F-4D07-A4D73A51A5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FE2C7-295A-E790-2D3A-185FB551C8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2CA2AB-F174-805C-D211-84C871A5F5F9}"/>
              </a:ext>
            </a:extLst>
          </p:cNvPr>
          <p:cNvSpPr>
            <a:spLocks noGrp="1"/>
          </p:cNvSpPr>
          <p:nvPr>
            <p:ph type="body" idx="1"/>
          </p:nvPr>
        </p:nvSpPr>
        <p:spPr/>
        <p:txBody>
          <a:bodyPr/>
          <a:lstStyle/>
          <a:p>
            <a:r>
              <a:rPr lang="en-US" dirty="0"/>
              <a:t>[Speaker: Debbie]</a:t>
            </a:r>
          </a:p>
          <a:p>
            <a:r>
              <a:rPr lang="en-US" dirty="0"/>
              <a:t>[Audience Tags: Circulation, ILL/Resource Sharing, Reference/Instruction]</a:t>
            </a:r>
          </a:p>
          <a:p>
            <a:br>
              <a:rPr lang="en-US" dirty="0"/>
            </a:br>
            <a:r>
              <a:rPr lang="en-US" dirty="0"/>
              <a:t>With the November release, Ex Libris has re-introduced the ability for staff to renew an I-Share loan on behalf of a patron through Alma. </a:t>
            </a:r>
            <a:br>
              <a:rPr lang="en-US" dirty="0"/>
            </a:br>
            <a:endParaRPr lang="en-US" dirty="0"/>
          </a:p>
          <a:p>
            <a:r>
              <a:rPr lang="en-US" dirty="0"/>
              <a:t>I have screenshot on the next slide showing that in the patron’s fulfillment activity, on the Network Activity Tab, there is now a “Renew” action listed under the row action ellipsis for the loan. </a:t>
            </a:r>
          </a:p>
          <a:p>
            <a:endParaRPr lang="en-US" dirty="0"/>
          </a:p>
          <a:p>
            <a:r>
              <a:rPr lang="en-US" dirty="0"/>
              <a:t>That renewal option does follow the regular “eligible for renewal” conditions at the item’s home library.</a:t>
            </a:r>
          </a:p>
          <a:p>
            <a:endParaRPr lang="en-US" dirty="0"/>
          </a:p>
          <a:p>
            <a:pPr lvl="0"/>
            <a:r>
              <a:rPr lang="en-US" sz="1200" b="0" i="0" kern="1200" dirty="0">
                <a:solidFill>
                  <a:schemeClr val="tx1"/>
                </a:solidFill>
                <a:effectLst/>
                <a:latin typeface="+mn-lt"/>
                <a:ea typeface="+mn-ea"/>
                <a:cs typeface="+mn-cs"/>
              </a:rPr>
              <a:t>"Eligible for renewal" means:</a:t>
            </a:r>
          </a:p>
          <a:p>
            <a:pPr lvl="0"/>
            <a:r>
              <a:rPr lang="en-US" sz="1200" b="0" i="0" kern="1200" dirty="0">
                <a:solidFill>
                  <a:schemeClr val="tx1"/>
                </a:solidFill>
                <a:effectLst/>
                <a:latin typeface="+mn-lt"/>
                <a:ea typeface="+mn-ea"/>
                <a:cs typeface="+mn-cs"/>
              </a:rPr>
              <a:t>The user record has an active patron role.</a:t>
            </a:r>
          </a:p>
          <a:p>
            <a:pPr lvl="0"/>
            <a:r>
              <a:rPr lang="en-US" sz="1200" b="0" i="0" kern="1200" dirty="0">
                <a:solidFill>
                  <a:schemeClr val="tx1"/>
                </a:solidFill>
                <a:effectLst/>
                <a:latin typeface="+mn-lt"/>
                <a:ea typeface="+mn-ea"/>
                <a:cs typeface="+mn-cs"/>
              </a:rPr>
              <a:t>The user record expiration date is far enough in the future.</a:t>
            </a:r>
          </a:p>
          <a:p>
            <a:pPr lvl="0"/>
            <a:r>
              <a:rPr lang="en-US" sz="1200" b="0" i="0" kern="1200" dirty="0">
                <a:solidFill>
                  <a:schemeClr val="tx1"/>
                </a:solidFill>
                <a:effectLst/>
                <a:latin typeface="+mn-lt"/>
                <a:ea typeface="+mn-ea"/>
                <a:cs typeface="+mn-cs"/>
              </a:rPr>
              <a:t>The user record is "active."</a:t>
            </a:r>
          </a:p>
          <a:p>
            <a:pPr lvl="0"/>
            <a:r>
              <a:rPr lang="en-US" sz="1200" b="0" i="0" kern="1200" dirty="0">
                <a:solidFill>
                  <a:schemeClr val="tx1"/>
                </a:solidFill>
                <a:effectLst/>
                <a:latin typeface="+mn-lt"/>
                <a:ea typeface="+mn-ea"/>
                <a:cs typeface="+mn-cs"/>
              </a:rPr>
              <a:t>The user does not have blocks or exceeded limits.</a:t>
            </a:r>
          </a:p>
          <a:p>
            <a:pPr lvl="0"/>
            <a:r>
              <a:rPr lang="en-US" sz="1200" b="0" i="0" kern="1200" dirty="0">
                <a:solidFill>
                  <a:schemeClr val="tx1"/>
                </a:solidFill>
                <a:effectLst/>
                <a:latin typeface="+mn-lt"/>
                <a:ea typeface="+mn-ea"/>
                <a:cs typeface="+mn-cs"/>
              </a:rPr>
              <a:t>There is a permissive auto-renewal rule that applies to the transaction.</a:t>
            </a:r>
          </a:p>
          <a:p>
            <a:pPr lvl="0"/>
            <a:r>
              <a:rPr lang="en-US" sz="1200" b="0" i="0" kern="1200" dirty="0">
                <a:solidFill>
                  <a:schemeClr val="tx1"/>
                </a:solidFill>
                <a:effectLst/>
                <a:latin typeface="+mn-lt"/>
                <a:ea typeface="+mn-ea"/>
                <a:cs typeface="+mn-cs"/>
              </a:rPr>
              <a:t>The item is renewable.</a:t>
            </a:r>
          </a:p>
          <a:p>
            <a:pPr lvl="0"/>
            <a:r>
              <a:rPr lang="en-US" sz="1200" b="0" i="0" kern="1200" dirty="0">
                <a:solidFill>
                  <a:schemeClr val="tx1"/>
                </a:solidFill>
                <a:effectLst/>
                <a:latin typeface="+mn-lt"/>
                <a:ea typeface="+mn-ea"/>
                <a:cs typeface="+mn-cs"/>
              </a:rPr>
              <a:t>The item has a status that allows renewals.</a:t>
            </a:r>
          </a:p>
          <a:p>
            <a:pPr lvl="0"/>
            <a:r>
              <a:rPr lang="en-US" sz="1200" b="0" i="0" kern="1200" dirty="0">
                <a:solidFill>
                  <a:schemeClr val="tx1"/>
                </a:solidFill>
                <a:effectLst/>
                <a:latin typeface="+mn-lt"/>
                <a:ea typeface="+mn-ea"/>
                <a:cs typeface="+mn-cs"/>
              </a:rPr>
              <a:t>The auto-renewal calculated due date would be a date different than the current due date.</a:t>
            </a:r>
          </a:p>
          <a:p>
            <a:pPr lvl="0"/>
            <a:r>
              <a:rPr lang="en-US" sz="1200" b="0" i="0" kern="1200" dirty="0">
                <a:solidFill>
                  <a:schemeClr val="tx1"/>
                </a:solidFill>
                <a:effectLst/>
                <a:latin typeface="+mn-lt"/>
                <a:ea typeface="+mn-ea"/>
                <a:cs typeface="+mn-cs"/>
              </a:rPr>
              <a:t>The transaction has not yet reached the end of the "maximum renewal period" in the governing terms of use.</a:t>
            </a:r>
          </a:p>
          <a:p>
            <a:pPr lvl="0"/>
            <a:r>
              <a:rPr lang="en-US" sz="1200" b="0" i="0" kern="1200" dirty="0">
                <a:solidFill>
                  <a:schemeClr val="tx1"/>
                </a:solidFill>
                <a:effectLst/>
                <a:latin typeface="+mn-lt"/>
                <a:ea typeface="+mn-ea"/>
                <a:cs typeface="+mn-cs"/>
              </a:rPr>
              <a:t>The item does not have a pending booking request that will conflict with the renewal.</a:t>
            </a:r>
          </a:p>
          <a:p>
            <a:pPr lvl="0"/>
            <a:r>
              <a:rPr lang="en-US" sz="1200" b="0" i="0" kern="1200" dirty="0">
                <a:solidFill>
                  <a:schemeClr val="tx1"/>
                </a:solidFill>
                <a:effectLst/>
                <a:latin typeface="+mn-lt"/>
                <a:ea typeface="+mn-ea"/>
                <a:cs typeface="+mn-cs"/>
              </a:rPr>
              <a:t>There are no "general errors" (from </a:t>
            </a:r>
            <a:r>
              <a:rPr lang="en-US" sz="1200" b="0" i="0" kern="1200" dirty="0" err="1">
                <a:solidFill>
                  <a:schemeClr val="tx1"/>
                </a:solidFill>
                <a:effectLst/>
                <a:latin typeface="+mn-lt"/>
                <a:ea typeface="+mn-ea"/>
                <a:cs typeface="+mn-cs"/>
              </a:rPr>
              <a:t>ExL</a:t>
            </a:r>
            <a:r>
              <a:rPr lang="en-US" sz="1200" b="0" i="0" kern="1200" dirty="0">
                <a:solidFill>
                  <a:schemeClr val="tx1"/>
                </a:solidFill>
                <a:effectLst/>
                <a:latin typeface="+mn-lt"/>
                <a:ea typeface="+mn-ea"/>
                <a:cs typeface="+mn-cs"/>
              </a:rPr>
              <a:t> documentation).</a:t>
            </a:r>
          </a:p>
          <a:p>
            <a:endParaRPr lang="en-US" dirty="0"/>
          </a:p>
          <a:p>
            <a:r>
              <a:rPr lang="en-US" dirty="0"/>
              <a:t>Auto-renewals are enabled for loans to I-Share patrons, so this option is here, but may not be as needed as it used to be.</a:t>
            </a:r>
          </a:p>
          <a:p>
            <a:endParaRPr lang="en-US" dirty="0"/>
          </a:p>
        </p:txBody>
      </p:sp>
      <p:sp>
        <p:nvSpPr>
          <p:cNvPr id="4" name="Slide Number Placeholder 3">
            <a:extLst>
              <a:ext uri="{FF2B5EF4-FFF2-40B4-BE49-F238E27FC236}">
                <a16:creationId xmlns:a16="http://schemas.microsoft.com/office/drawing/2014/main" id="{35E211E0-DE07-A804-0A70-CB97C68CE928}"/>
              </a:ext>
            </a:extLst>
          </p:cNvPr>
          <p:cNvSpPr>
            <a:spLocks noGrp="1"/>
          </p:cNvSpPr>
          <p:nvPr>
            <p:ph type="sldNum" sz="quarter" idx="5"/>
          </p:nvPr>
        </p:nvSpPr>
        <p:spPr/>
        <p:txBody>
          <a:bodyPr/>
          <a:lstStyle/>
          <a:p>
            <a:fld id="{5E5535E0-CBDD-BC4C-BD4F-9919692E8FCF}" type="slidenum">
              <a:rPr lang="en-US" smtClean="0"/>
              <a:t>12</a:t>
            </a:fld>
            <a:endParaRPr lang="en-US"/>
          </a:p>
        </p:txBody>
      </p:sp>
    </p:spTree>
    <p:extLst>
      <p:ext uri="{BB962C8B-B14F-4D97-AF65-F5344CB8AC3E}">
        <p14:creationId xmlns:p14="http://schemas.microsoft.com/office/powerpoint/2010/main" val="21760592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Debbie]</a:t>
            </a:r>
          </a:p>
          <a:p>
            <a:r>
              <a:rPr lang="en-US" dirty="0"/>
              <a:t>[Audience Tags: Circulation, ILL/Resource Sharing, Reference/Instruction]</a:t>
            </a:r>
          </a:p>
          <a:p>
            <a:endParaRPr lang="en-US" dirty="0"/>
          </a:p>
          <a:p>
            <a:r>
              <a:rPr lang="en-US" dirty="0"/>
              <a:t>Here’s an example of the Renew option now showing for a patron’s I-Share loan on the Network Activity tab.</a:t>
            </a:r>
          </a:p>
          <a:p>
            <a:r>
              <a:rPr lang="en-US" dirty="0"/>
              <a:t>Depending on your display customization settings, you may see a Renew button for the loan, or, it might be nested under the row action ellipsis.</a:t>
            </a:r>
          </a:p>
        </p:txBody>
      </p:sp>
      <p:sp>
        <p:nvSpPr>
          <p:cNvPr id="4" name="Slide Number Placeholder 3"/>
          <p:cNvSpPr>
            <a:spLocks noGrp="1"/>
          </p:cNvSpPr>
          <p:nvPr>
            <p:ph type="sldNum" sz="quarter" idx="5"/>
          </p:nvPr>
        </p:nvSpPr>
        <p:spPr/>
        <p:txBody>
          <a:bodyPr/>
          <a:lstStyle/>
          <a:p>
            <a:fld id="{5E5535E0-CBDD-BC4C-BD4F-9919692E8FCF}" type="slidenum">
              <a:rPr lang="en-US" smtClean="0"/>
              <a:t>13</a:t>
            </a:fld>
            <a:endParaRPr lang="en-US"/>
          </a:p>
        </p:txBody>
      </p:sp>
    </p:spTree>
    <p:extLst>
      <p:ext uri="{BB962C8B-B14F-4D97-AF65-F5344CB8AC3E}">
        <p14:creationId xmlns:p14="http://schemas.microsoft.com/office/powerpoint/2010/main" val="2333836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C8648-570F-CCD6-8F3F-D9BB363CD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E038F2-DED7-F0BF-8E84-C44E637F09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269758-38D8-F4A2-80AE-4433B450DD6C}"/>
              </a:ext>
            </a:extLst>
          </p:cNvPr>
          <p:cNvSpPr>
            <a:spLocks noGrp="1"/>
          </p:cNvSpPr>
          <p:nvPr>
            <p:ph type="body" idx="1"/>
          </p:nvPr>
        </p:nvSpPr>
        <p:spPr/>
        <p:txBody>
          <a:bodyPr/>
          <a:lstStyle/>
          <a:p>
            <a:r>
              <a:rPr lang="en-US" dirty="0"/>
              <a:t>[Speaker: Debbie]</a:t>
            </a:r>
          </a:p>
          <a:p>
            <a:r>
              <a:rPr lang="en-US" dirty="0"/>
              <a:t>[Audience Tags: Everyone, Circulation, Reference/Instruction, User Management, ILL/Resource Sharing]</a:t>
            </a:r>
          </a:p>
          <a:p>
            <a:endParaRPr lang="en-US" dirty="0"/>
          </a:p>
          <a:p>
            <a:r>
              <a:rPr lang="en-US" dirty="0"/>
              <a:t>Ex Libris added a new “Keep My Loan History” option to the user record general information tab. I have a screenshot on the next slide to show you.</a:t>
            </a:r>
          </a:p>
          <a:p>
            <a:pPr marL="0" lvl="0" indent="0">
              <a:buClr>
                <a:schemeClr val="tx1"/>
              </a:buClr>
              <a:buFont typeface="Arial" panose="020B0604020202020204" pitchFamily="34" charset="0"/>
              <a:buNone/>
            </a:pPr>
            <a:r>
              <a:rPr lang="en-US" dirty="0"/>
              <a:t>If checked by library staff, the patron’s loans would not be anonymized during the loan anonymization process. </a:t>
            </a:r>
          </a:p>
          <a:p>
            <a:pPr marL="0" lvl="0" indent="0">
              <a:buClr>
                <a:schemeClr val="tx1"/>
              </a:buClr>
              <a:buFont typeface="Arial" panose="020B0604020202020204" pitchFamily="34" charset="0"/>
              <a:buNone/>
            </a:pPr>
            <a:r>
              <a:rPr lang="en-US" dirty="0"/>
              <a:t>Reminder: Anonymization in Alma is mandatory.</a:t>
            </a:r>
            <a:br>
              <a:rPr lang="en-US" dirty="0"/>
            </a:br>
            <a:br>
              <a:rPr lang="en-US" dirty="0"/>
            </a:br>
            <a:r>
              <a:rPr lang="en-US" dirty="0"/>
              <a:t>To read a little bit about our choice to anonymize data in Alma, as written on our “Alma Anonymization of User Fulfillment Data” webpage: </a:t>
            </a:r>
            <a:br>
              <a:rPr lang="en-US" dirty="0"/>
            </a:br>
            <a:br>
              <a:rPr lang="en-US" dirty="0"/>
            </a:br>
            <a:r>
              <a:rPr lang="en-US" dirty="0"/>
              <a:t>“CARLI enabled Alma’s anonymization of user data feature for all I-Share libraries on July 29, 2024. This implemented the anonymization of most user data in Alma after a retention period of seven days after a transaction ends, except for fine/fee data, which will be retained for seven years. These settings permit CARLI and I-Share libraries to fully comply with national and state privacy laws and local privacy policies. This action and the corresponding </a:t>
            </a:r>
            <a:r>
              <a:rPr lang="en-US" u="sng" dirty="0" err="1">
                <a:hlinkClick r:id="rId3"/>
              </a:rPr>
              <a:t>consortial</a:t>
            </a:r>
            <a:r>
              <a:rPr lang="en-US" u="sng" dirty="0">
                <a:hlinkClick r:id="rId3"/>
              </a:rPr>
              <a:t> Alma configurations</a:t>
            </a:r>
            <a:r>
              <a:rPr lang="en-US" dirty="0"/>
              <a:t> were approved by the CARLI Governance Board on March 8, 2024.”</a:t>
            </a:r>
            <a:br>
              <a:rPr lang="en-US" dirty="0"/>
            </a:br>
            <a:endParaRPr lang="en-US" dirty="0"/>
          </a:p>
          <a:p>
            <a:endParaRPr lang="en-US" dirty="0"/>
          </a:p>
        </p:txBody>
      </p:sp>
      <p:sp>
        <p:nvSpPr>
          <p:cNvPr id="4" name="Slide Number Placeholder 3">
            <a:extLst>
              <a:ext uri="{FF2B5EF4-FFF2-40B4-BE49-F238E27FC236}">
                <a16:creationId xmlns:a16="http://schemas.microsoft.com/office/drawing/2014/main" id="{064BC1D9-DF96-2C1A-8E81-ADFECA869CEB}"/>
              </a:ext>
            </a:extLst>
          </p:cNvPr>
          <p:cNvSpPr>
            <a:spLocks noGrp="1"/>
          </p:cNvSpPr>
          <p:nvPr>
            <p:ph type="sldNum" sz="quarter" idx="5"/>
          </p:nvPr>
        </p:nvSpPr>
        <p:spPr/>
        <p:txBody>
          <a:bodyPr/>
          <a:lstStyle/>
          <a:p>
            <a:fld id="{5E5535E0-CBDD-BC4C-BD4F-9919692E8FCF}" type="slidenum">
              <a:rPr lang="en-US" smtClean="0"/>
              <a:t>14</a:t>
            </a:fld>
            <a:endParaRPr lang="en-US"/>
          </a:p>
        </p:txBody>
      </p:sp>
    </p:spTree>
    <p:extLst>
      <p:ext uri="{BB962C8B-B14F-4D97-AF65-F5344CB8AC3E}">
        <p14:creationId xmlns:p14="http://schemas.microsoft.com/office/powerpoint/2010/main" val="1325763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AA36E-75B2-7DED-6CDF-E316888288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B79964-09DD-E74F-F0CC-54146B99C7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E99DC1-429E-7E28-AB2F-5E56950A3EDC}"/>
              </a:ext>
            </a:extLst>
          </p:cNvPr>
          <p:cNvSpPr>
            <a:spLocks noGrp="1"/>
          </p:cNvSpPr>
          <p:nvPr>
            <p:ph type="body" idx="1"/>
          </p:nvPr>
        </p:nvSpPr>
        <p:spPr/>
        <p:txBody>
          <a:bodyPr/>
          <a:lstStyle/>
          <a:p>
            <a:r>
              <a:rPr lang="en-US" dirty="0"/>
              <a:t>[Speaker: Debbie]</a:t>
            </a:r>
          </a:p>
          <a:p>
            <a:r>
              <a:rPr lang="en-US" dirty="0"/>
              <a:t>[Audience Tags: Circulation, Reference/Instruction, User Management, ILL/Resource Sharing]</a:t>
            </a:r>
          </a:p>
          <a:p>
            <a:endParaRPr lang="en-US" dirty="0"/>
          </a:p>
          <a:p>
            <a:r>
              <a:rPr lang="en-US" dirty="0"/>
              <a:t>This screenshot shows you the “Do not anonymize loans” checkbox that now displays in each user record, in the staff view in Alma.</a:t>
            </a:r>
          </a:p>
          <a:p>
            <a:r>
              <a:rPr lang="en-US" dirty="0"/>
              <a:t>Inform all library staff that they SHOULD NOT check this checkbox.</a:t>
            </a:r>
          </a:p>
        </p:txBody>
      </p:sp>
      <p:sp>
        <p:nvSpPr>
          <p:cNvPr id="4" name="Slide Number Placeholder 3">
            <a:extLst>
              <a:ext uri="{FF2B5EF4-FFF2-40B4-BE49-F238E27FC236}">
                <a16:creationId xmlns:a16="http://schemas.microsoft.com/office/drawing/2014/main" id="{7D490D92-168D-3554-5EF1-3ADC98EA8357}"/>
              </a:ext>
            </a:extLst>
          </p:cNvPr>
          <p:cNvSpPr>
            <a:spLocks noGrp="1"/>
          </p:cNvSpPr>
          <p:nvPr>
            <p:ph type="sldNum" sz="quarter" idx="5"/>
          </p:nvPr>
        </p:nvSpPr>
        <p:spPr/>
        <p:txBody>
          <a:bodyPr/>
          <a:lstStyle/>
          <a:p>
            <a:fld id="{5E5535E0-CBDD-BC4C-BD4F-9919692E8FCF}" type="slidenum">
              <a:rPr lang="en-US" smtClean="0"/>
              <a:t>15</a:t>
            </a:fld>
            <a:endParaRPr lang="en-US"/>
          </a:p>
        </p:txBody>
      </p:sp>
    </p:spTree>
    <p:extLst>
      <p:ext uri="{BB962C8B-B14F-4D97-AF65-F5344CB8AC3E}">
        <p14:creationId xmlns:p14="http://schemas.microsoft.com/office/powerpoint/2010/main" val="603019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5BD23-EF38-5D1E-593B-832385EE61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3DA10D-3898-3721-35D4-424ED28996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4E95E5-4B47-733C-38AF-61A95500FBD0}"/>
              </a:ext>
            </a:extLst>
          </p:cNvPr>
          <p:cNvSpPr>
            <a:spLocks noGrp="1"/>
          </p:cNvSpPr>
          <p:nvPr>
            <p:ph type="body" idx="1"/>
          </p:nvPr>
        </p:nvSpPr>
        <p:spPr/>
        <p:txBody>
          <a:bodyPr/>
          <a:lstStyle/>
          <a:p>
            <a:r>
              <a:rPr lang="en-US" dirty="0"/>
              <a:t>[Speaker: Debbie]</a:t>
            </a:r>
          </a:p>
          <a:p>
            <a:r>
              <a:rPr lang="en-US" dirty="0"/>
              <a:t>[Audience Tags: Circulation, ILL/Resource Sharing, Reference/Instruction]</a:t>
            </a:r>
          </a:p>
          <a:p>
            <a:endParaRPr lang="en-US" dirty="0"/>
          </a:p>
          <a:p>
            <a:r>
              <a:rPr lang="en-US" dirty="0"/>
              <a:t>If you read in the release notes that library staff can now place a resource sharing request in Alma for an I-Share item, for another I-Share library’s patron, DO NOT do this.</a:t>
            </a:r>
          </a:p>
          <a:p>
            <a:endParaRPr lang="en-US" sz="2600" dirty="0"/>
          </a:p>
          <a:p>
            <a:r>
              <a:rPr lang="en-US" sz="2600" dirty="0"/>
              <a:t>I-Share patrons should place requests for I-Share items using their home library user records.</a:t>
            </a:r>
          </a:p>
          <a:p>
            <a:endParaRPr lang="en-US" sz="2600" dirty="0"/>
          </a:p>
          <a:p>
            <a:pPr marL="0" lvl="0" indent="0">
              <a:buClr>
                <a:schemeClr val="tx1"/>
              </a:buClr>
              <a:buFont typeface="Arial" panose="020B0604020202020204" pitchFamily="34" charset="0"/>
              <a:buNone/>
            </a:pPr>
            <a:r>
              <a:rPr lang="en-US" sz="2600" dirty="0"/>
              <a:t>From testing this workflow in the sandboxes, these requests look atypical, and therefore confusing to both staff and library patrons.</a:t>
            </a:r>
          </a:p>
          <a:p>
            <a:pPr marL="0" lvl="0" indent="0">
              <a:buClr>
                <a:schemeClr val="tx1"/>
              </a:buClr>
              <a:buFont typeface="Arial" panose="020B0604020202020204" pitchFamily="34" charset="0"/>
              <a:buNone/>
            </a:pPr>
            <a:r>
              <a:rPr lang="en-US" sz="2600" dirty="0"/>
              <a:t>Since the sandboxes do not have Analytics, we cannot yet confirm how this workflow would affect our I-Share statistics.</a:t>
            </a:r>
          </a:p>
          <a:p>
            <a:pPr marL="0" lvl="0" indent="0">
              <a:buClr>
                <a:schemeClr val="tx1"/>
              </a:buClr>
              <a:buFont typeface="Arial" panose="020B0604020202020204" pitchFamily="34" charset="0"/>
              <a:buNone/>
            </a:pPr>
            <a:endParaRPr lang="en-US" sz="2600" dirty="0"/>
          </a:p>
          <a:p>
            <a:pPr marL="0" lvl="0" indent="0">
              <a:buClr>
                <a:schemeClr val="tx1"/>
              </a:buClr>
              <a:buFont typeface="Arial" panose="020B0604020202020204" pitchFamily="34" charset="0"/>
              <a:buNone/>
            </a:pPr>
            <a:r>
              <a:rPr lang="en-US" sz="2600" dirty="0"/>
              <a:t>So again, please do not place an Alma Resource Sharing request for another I-Share library’s patron. The patron should either place the request themselves through Primo VE, or, contact their home library for staff assistance.</a:t>
            </a:r>
          </a:p>
          <a:p>
            <a:pPr marL="0" lvl="0" indent="0">
              <a:buClr>
                <a:schemeClr val="tx1"/>
              </a:buClr>
              <a:buFont typeface="Arial" panose="020B0604020202020204" pitchFamily="34" charset="0"/>
              <a:buNone/>
            </a:pPr>
            <a:endParaRPr lang="en-US" sz="2600" dirty="0"/>
          </a:p>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2600" dirty="0"/>
              <a:t>Note: This is different than the steps we have outlined for filling an I-Share patron’s request for a multivolume set of your library’s own materials.</a:t>
            </a:r>
          </a:p>
          <a:p>
            <a:pPr marL="0" lvl="0" indent="0">
              <a:buClr>
                <a:schemeClr val="tx1"/>
              </a:buClr>
              <a:buFont typeface="Arial" panose="020B0604020202020204" pitchFamily="34" charset="0"/>
              <a:buNone/>
            </a:pPr>
            <a:endParaRPr lang="en-US" sz="2600" dirty="0"/>
          </a:p>
          <a:p>
            <a:endParaRPr lang="en-US" dirty="0"/>
          </a:p>
        </p:txBody>
      </p:sp>
      <p:sp>
        <p:nvSpPr>
          <p:cNvPr id="4" name="Slide Number Placeholder 3">
            <a:extLst>
              <a:ext uri="{FF2B5EF4-FFF2-40B4-BE49-F238E27FC236}">
                <a16:creationId xmlns:a16="http://schemas.microsoft.com/office/drawing/2014/main" id="{558CA3D0-0A5D-FDD5-EEB3-07FD90596157}"/>
              </a:ext>
            </a:extLst>
          </p:cNvPr>
          <p:cNvSpPr>
            <a:spLocks noGrp="1"/>
          </p:cNvSpPr>
          <p:nvPr>
            <p:ph type="sldNum" sz="quarter" idx="5"/>
          </p:nvPr>
        </p:nvSpPr>
        <p:spPr/>
        <p:txBody>
          <a:bodyPr/>
          <a:lstStyle/>
          <a:p>
            <a:fld id="{5E5535E0-CBDD-BC4C-BD4F-9919692E8FCF}" type="slidenum">
              <a:rPr lang="en-US" smtClean="0"/>
              <a:t>16</a:t>
            </a:fld>
            <a:endParaRPr lang="en-US"/>
          </a:p>
        </p:txBody>
      </p:sp>
    </p:spTree>
    <p:extLst>
      <p:ext uri="{BB962C8B-B14F-4D97-AF65-F5344CB8AC3E}">
        <p14:creationId xmlns:p14="http://schemas.microsoft.com/office/powerpoint/2010/main" val="15912349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Jen]</a:t>
            </a:r>
          </a:p>
          <a:p>
            <a:r>
              <a:rPr lang="en-US" dirty="0"/>
              <a:t>[Audience Tags: Acquisitions]</a:t>
            </a:r>
          </a:p>
          <a:p>
            <a:endParaRPr lang="en-US" dirty="0"/>
          </a:p>
          <a:p>
            <a:r>
              <a:rPr lang="en-US" dirty="0"/>
              <a:t>The PO line templates management tag enables institutions to review available templates in their institution zone as well as more easily manage them.</a:t>
            </a:r>
          </a:p>
          <a:p>
            <a:r>
              <a:rPr lang="en-US" dirty="0"/>
              <a:t>As a reminder to create and manage </a:t>
            </a:r>
            <a:r>
              <a:rPr lang="en-US" dirty="0" err="1"/>
              <a:t>pO</a:t>
            </a:r>
            <a:r>
              <a:rPr lang="en-US" dirty="0"/>
              <a:t> line templates you must have either the purchasing operator, purchasing operator extended, or purchasing manager role assigned to your user.</a:t>
            </a:r>
          </a:p>
          <a:p>
            <a:endParaRPr lang="en-US" dirty="0"/>
          </a:p>
          <a:p>
            <a:r>
              <a:rPr lang="en-US" dirty="0"/>
              <a:t>POL templates are </a:t>
            </a:r>
            <a:r>
              <a:rPr lang="en-US" dirty="0" err="1"/>
              <a:t>poline</a:t>
            </a:r>
            <a:r>
              <a:rPr lang="en-US" dirty="0"/>
              <a:t> values that can be applied to a new PO Line rather than entering them individually</a:t>
            </a:r>
          </a:p>
          <a:p>
            <a:br>
              <a:rPr lang="en-US" dirty="0"/>
            </a:br>
            <a:r>
              <a:rPr lang="en-US" dirty="0"/>
              <a:t>Prior to this release it was not possible to view or edit existing templates, and new templates had to be created sort of awkwardly during the creation of an actual POL.</a:t>
            </a:r>
          </a:p>
        </p:txBody>
      </p:sp>
      <p:sp>
        <p:nvSpPr>
          <p:cNvPr id="4" name="Slide Number Placeholder 3"/>
          <p:cNvSpPr>
            <a:spLocks noGrp="1"/>
          </p:cNvSpPr>
          <p:nvPr>
            <p:ph type="sldNum" sz="quarter" idx="5"/>
          </p:nvPr>
        </p:nvSpPr>
        <p:spPr/>
        <p:txBody>
          <a:bodyPr/>
          <a:lstStyle/>
          <a:p>
            <a:fld id="{5E5535E0-CBDD-BC4C-BD4F-9919692E8FCF}" type="slidenum">
              <a:rPr lang="en-US" smtClean="0"/>
              <a:t>17</a:t>
            </a:fld>
            <a:endParaRPr lang="en-US"/>
          </a:p>
        </p:txBody>
      </p:sp>
    </p:spTree>
    <p:extLst>
      <p:ext uri="{BB962C8B-B14F-4D97-AF65-F5344CB8AC3E}">
        <p14:creationId xmlns:p14="http://schemas.microsoft.com/office/powerpoint/2010/main" val="23338362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Jen]</a:t>
            </a:r>
          </a:p>
          <a:p>
            <a:r>
              <a:rPr lang="en-US" dirty="0"/>
              <a:t>[Audience Tags: Acquisitions]</a:t>
            </a:r>
          </a:p>
          <a:p>
            <a:pPr lvl="0"/>
            <a:endParaRPr lang="en-US" sz="1200" b="0" i="0" kern="1200" dirty="0">
              <a:solidFill>
                <a:schemeClr val="tx1"/>
              </a:solidFill>
              <a:effectLst/>
              <a:latin typeface="+mn-lt"/>
              <a:ea typeface="+mn-ea"/>
              <a:cs typeface="+mn-cs"/>
            </a:endParaRPr>
          </a:p>
          <a:p>
            <a:pPr lvl="0"/>
            <a:r>
              <a:rPr lang="en-US" sz="1200" b="0" i="0" kern="1200" dirty="0">
                <a:solidFill>
                  <a:schemeClr val="tx1"/>
                </a:solidFill>
                <a:effectLst/>
                <a:latin typeface="+mn-lt"/>
                <a:ea typeface="+mn-ea"/>
                <a:cs typeface="+mn-cs"/>
              </a:rPr>
              <a:t>With the new management page users can:</a:t>
            </a:r>
          </a:p>
          <a:p>
            <a:pPr lvl="0"/>
            <a:r>
              <a:rPr lang="en-US" sz="1200" b="0" i="0" kern="1200" dirty="0">
                <a:solidFill>
                  <a:schemeClr val="tx1"/>
                </a:solidFill>
                <a:effectLst/>
                <a:latin typeface="+mn-lt"/>
                <a:ea typeface="+mn-ea"/>
                <a:cs typeface="+mn-cs"/>
              </a:rPr>
              <a:t>* View templates values: View the field values in each template, and edit them as needed.</a:t>
            </a:r>
          </a:p>
          <a:p>
            <a:pPr lvl="0"/>
            <a:r>
              <a:rPr lang="en-US" sz="1200" b="0" i="0" kern="1200" dirty="0">
                <a:solidFill>
                  <a:schemeClr val="tx1"/>
                </a:solidFill>
                <a:effectLst/>
                <a:latin typeface="+mn-lt"/>
                <a:ea typeface="+mn-ea"/>
                <a:cs typeface="+mn-cs"/>
              </a:rPr>
              <a:t>* Update a private template to be public.</a:t>
            </a:r>
          </a:p>
          <a:p>
            <a:pPr lvl="0"/>
            <a:r>
              <a:rPr lang="en-US" sz="1200" b="0" i="0" kern="1200" dirty="0">
                <a:solidFill>
                  <a:schemeClr val="tx1"/>
                </a:solidFill>
                <a:effectLst/>
                <a:latin typeface="+mn-lt"/>
                <a:ea typeface="+mn-ea"/>
                <a:cs typeface="+mn-cs"/>
              </a:rPr>
              <a:t>* Update a template name.</a:t>
            </a:r>
          </a:p>
          <a:p>
            <a:pPr lvl="0"/>
            <a:r>
              <a:rPr lang="en-US" sz="1200" b="0" i="0" kern="1200" dirty="0">
                <a:solidFill>
                  <a:schemeClr val="tx1"/>
                </a:solidFill>
                <a:effectLst/>
                <a:latin typeface="+mn-lt"/>
                <a:ea typeface="+mn-ea"/>
                <a:cs typeface="+mn-cs"/>
              </a:rPr>
              <a:t>* Create templates from scratch, from an existing PO line, or by duplicating another template.</a:t>
            </a:r>
          </a:p>
          <a:p>
            <a:pPr lvl="0"/>
            <a:r>
              <a:rPr lang="en-US" sz="1200" b="0" i="0" kern="1200" dirty="0">
                <a:solidFill>
                  <a:schemeClr val="tx1"/>
                </a:solidFill>
                <a:effectLst/>
                <a:latin typeface="+mn-lt"/>
                <a:ea typeface="+mn-ea"/>
                <a:cs typeface="+mn-cs"/>
              </a:rPr>
              <a:t>* Activate/Deactivate: Deactivate a template, while it is being worked on. Deactivated templates will not appear when creating PO lines.</a:t>
            </a:r>
          </a:p>
          <a:p>
            <a:pPr lvl="0"/>
            <a:r>
              <a:rPr lang="en-US" sz="1200" b="0" i="0" kern="1200" dirty="0">
                <a:solidFill>
                  <a:schemeClr val="tx1"/>
                </a:solidFill>
                <a:effectLst/>
                <a:latin typeface="+mn-lt"/>
                <a:ea typeface="+mn-ea"/>
                <a:cs typeface="+mn-cs"/>
              </a:rPr>
              <a:t>Template creation has Flexible role definitions that can be adjusted by Clarivate as needed to limit certain roles from having access to the management page, if desired.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number of new fields have been added to the template, expected receipt date or days after ordering, claiming grace period, subscription interval, to name a few. </a:t>
            </a:r>
            <a:r>
              <a:rPr lang="en-US" sz="1200" b="0" i="0" kern="1200" dirty="0">
                <a:solidFill>
                  <a:schemeClr val="tx1"/>
                </a:solidFill>
                <a:effectLst/>
                <a:latin typeface="+mn-lt"/>
                <a:ea typeface="+mn-ea"/>
                <a:cs typeface="+mn-cs"/>
              </a:rPr>
              <a:t>See the full list of fields in </a:t>
            </a:r>
            <a:r>
              <a:rPr lang="en-US" sz="1200" b="0" i="0" u="none" strike="noStrike" kern="1200" dirty="0">
                <a:solidFill>
                  <a:schemeClr val="tx1"/>
                </a:solidFill>
                <a:effectLst/>
                <a:latin typeface="+mn-lt"/>
                <a:ea typeface="+mn-ea"/>
                <a:cs typeface="+mn-cs"/>
                <a:hlinkClick r:id="rId3"/>
              </a:rPr>
              <a:t>PO Line Template Sections and Fields.</a:t>
            </a:r>
            <a:endParaRPr lang="en-US" sz="1200" b="0" i="0" kern="1200" dirty="0">
              <a:solidFill>
                <a:schemeClr val="tx1"/>
              </a:solidFill>
              <a:effectLst/>
              <a:latin typeface="+mn-lt"/>
              <a:ea typeface="+mn-ea"/>
              <a:cs typeface="+mn-cs"/>
            </a:endParaRPr>
          </a:p>
          <a:p>
            <a:pPr lvl="0"/>
            <a:endParaRPr lang="en-US" dirty="0"/>
          </a:p>
        </p:txBody>
      </p:sp>
      <p:sp>
        <p:nvSpPr>
          <p:cNvPr id="4" name="Slide Number Placeholder 3"/>
          <p:cNvSpPr>
            <a:spLocks noGrp="1"/>
          </p:cNvSpPr>
          <p:nvPr>
            <p:ph type="sldNum" sz="quarter" idx="5"/>
          </p:nvPr>
        </p:nvSpPr>
        <p:spPr/>
        <p:txBody>
          <a:bodyPr/>
          <a:lstStyle/>
          <a:p>
            <a:fld id="{5E5535E0-CBDD-BC4C-BD4F-9919692E8FCF}" type="slidenum">
              <a:rPr lang="en-US" smtClean="0"/>
              <a:t>18</a:t>
            </a:fld>
            <a:endParaRPr lang="en-US"/>
          </a:p>
        </p:txBody>
      </p:sp>
    </p:spTree>
    <p:extLst>
      <p:ext uri="{BB962C8B-B14F-4D97-AF65-F5344CB8AC3E}">
        <p14:creationId xmlns:p14="http://schemas.microsoft.com/office/powerpoint/2010/main" val="3205556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[Speaker: Marisa]</a:t>
            </a:r>
          </a:p>
          <a:p>
            <a:r>
              <a:rPr lang="en-US" dirty="0"/>
              <a:t>[Audience Tags: Electronic Resources Management]</a:t>
            </a:r>
          </a:p>
          <a:p>
            <a:r>
              <a:rPr lang="en-US" dirty="0"/>
              <a:t>Electronic Resources Management</a:t>
            </a:r>
          </a:p>
          <a:p>
            <a:r>
              <a:rPr lang="en-US" dirty="0"/>
              <a:t>Hello everyone! Here are four Electronic Resources Updates that may excite you or have you thinking “it’s about time!”.</a:t>
            </a:r>
          </a:p>
          <a:p>
            <a:endParaRPr lang="en-US" dirty="0"/>
          </a:p>
          <a:p>
            <a:r>
              <a:rPr lang="en-US" dirty="0"/>
              <a:t>The electronic portfolio history tab will now contain bib record linking changes. For example, when a portfolio gets a new MMS ID this information will now be recorded in the electronic portfolio’s history tab. </a:t>
            </a:r>
          </a:p>
          <a:p>
            <a:endParaRPr lang="en-US" dirty="0"/>
          </a:p>
          <a:p>
            <a:r>
              <a:rPr lang="en-US" dirty="0"/>
              <a:t>There are two updates for the automatic upload of electronic holdings aka </a:t>
            </a:r>
            <a:r>
              <a:rPr lang="en-US" dirty="0" err="1"/>
              <a:t>Autoholdings</a:t>
            </a:r>
            <a:r>
              <a:rPr lang="en-US" dirty="0"/>
              <a:t>. Wiley and Ovid </a:t>
            </a:r>
            <a:r>
              <a:rPr lang="en-US" dirty="0" err="1"/>
              <a:t>autoholdings</a:t>
            </a:r>
            <a:r>
              <a:rPr lang="en-US" dirty="0"/>
              <a:t> e-Collections will now be matched by unique identifier, in addition to using the ISSN and ISBN. Including the unique identifier in the matching process should cut down on portfolio load errors, duplication, and mismatching.</a:t>
            </a:r>
          </a:p>
          <a:p>
            <a:endParaRPr lang="en-US" dirty="0"/>
          </a:p>
          <a:p>
            <a:r>
              <a:rPr lang="en-US" dirty="0"/>
              <a:t>This next update concerns coverage statements. Sometimes electronic portfolios will contain multiple coverage statements that overlap in coverage. Instead of displaying all coverage statements like it was done previously, you will now see one unified coverage statement.</a:t>
            </a:r>
          </a:p>
          <a:p>
            <a:endParaRPr lang="en-US" dirty="0"/>
          </a:p>
          <a:p>
            <a:r>
              <a:rPr lang="en-US" dirty="0"/>
              <a:t>Finally, the last update is to the E-inventory subject area in Alma Analytics. Two fields for Electronic Collections have been removed. They are: Managed by Provider and Provider Name.</a:t>
            </a:r>
          </a:p>
          <a:p>
            <a:endParaRPr lang="en-US" dirty="0"/>
          </a:p>
          <a:p>
            <a:r>
              <a:rPr lang="en-US" dirty="0"/>
              <a:t>This concludes the ERM updates for Alma.</a:t>
            </a:r>
          </a:p>
        </p:txBody>
      </p:sp>
      <p:sp>
        <p:nvSpPr>
          <p:cNvPr id="4" name="Slide Number Placeholder 3"/>
          <p:cNvSpPr>
            <a:spLocks noGrp="1"/>
          </p:cNvSpPr>
          <p:nvPr>
            <p:ph type="sldNum" sz="quarter" idx="5"/>
          </p:nvPr>
        </p:nvSpPr>
        <p:spPr/>
        <p:txBody>
          <a:bodyPr/>
          <a:lstStyle/>
          <a:p>
            <a:fld id="{5E5535E0-CBDD-BC4C-BD4F-9919692E8FCF}" type="slidenum">
              <a:rPr lang="en-US" smtClean="0"/>
              <a:t>19</a:t>
            </a:fld>
            <a:endParaRPr lang="en-US"/>
          </a:p>
        </p:txBody>
      </p:sp>
    </p:spTree>
    <p:extLst>
      <p:ext uri="{BB962C8B-B14F-4D97-AF65-F5344CB8AC3E}">
        <p14:creationId xmlns:p14="http://schemas.microsoft.com/office/powerpoint/2010/main" val="2333836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[Speaker: Jessica]</a:t>
            </a:r>
          </a:p>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[Audience Tags: Everyone, Configuration]</a:t>
            </a:r>
          </a:p>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endParaRPr lang="en-US" sz="1200" dirty="0"/>
          </a:p>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New in November: Alma can now offer contextual Guided Tours that provide step-by-step guidance to staff directly within relevant workflows. These new Guided Tours are only available if your library has activated Digital Adoption in your IZ, and if the user accepts functional cookies in their browser.  Digital Adoption refers to the Pendo tool that was introduced last year that allows Alma to collect anonymized usage trends to provide users with optimized user experiences. The purple Guided Tours icon can appear on an individual menu element and at the bottom of a screen in Alma as the slide on the next slide shows. </a:t>
            </a:r>
          </a:p>
        </p:txBody>
      </p:sp>
      <p:sp>
        <p:nvSpPr>
          <p:cNvPr id="4" name="Slide Number Placeholder 3"/>
          <p:cNvSpPr>
            <a:spLocks noGrp="1"/>
          </p:cNvSpPr>
          <p:nvPr>
            <p:ph type="sldNum" sz="quarter" idx="5"/>
          </p:nvPr>
        </p:nvSpPr>
        <p:spPr/>
        <p:txBody>
          <a:bodyPr/>
          <a:lstStyle/>
          <a:p>
            <a:fld id="{5E5535E0-CBDD-BC4C-BD4F-9919692E8FCF}" type="slidenum">
              <a:rPr lang="en-US" smtClean="0"/>
              <a:t>20</a:t>
            </a:fld>
            <a:endParaRPr lang="en-US"/>
          </a:p>
        </p:txBody>
      </p:sp>
    </p:spTree>
    <p:extLst>
      <p:ext uri="{BB962C8B-B14F-4D97-AF65-F5344CB8AC3E}">
        <p14:creationId xmlns:p14="http://schemas.microsoft.com/office/powerpoint/2010/main" val="23338362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[Speaker: Jessica]</a:t>
            </a:r>
          </a:p>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[Audience Tags: Everyone, Configuration]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Here on the left we see two close-up images of the Guided Tours Icons.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And on the right we see a screenshot of the Physical Items search results screen in Alma. The Guided Tours icon appears as a lowercase “</a:t>
            </a:r>
            <a:r>
              <a:rPr lang="en-US" sz="1200" dirty="0" err="1"/>
              <a:t>i</a:t>
            </a:r>
            <a:r>
              <a:rPr lang="en-US" sz="1200" dirty="0"/>
              <a:t>” on a book and may show on an individual action or menu item, or in the lower righthand corner showing all available Tours on this page.</a:t>
            </a:r>
          </a:p>
          <a:p>
            <a:endParaRPr lang="en-US" dirty="0"/>
          </a:p>
        </p:txBody>
      </p:sp>
      <p:sp>
        <p:nvSpPr>
          <p:cNvPr id="4" name="Slide Number Placeholder 3"/>
          <p:cNvSpPr>
            <a:spLocks noGrp="1"/>
          </p:cNvSpPr>
          <p:nvPr>
            <p:ph type="sldNum" sz="quarter" idx="5"/>
          </p:nvPr>
        </p:nvSpPr>
        <p:spPr/>
        <p:txBody>
          <a:bodyPr/>
          <a:lstStyle/>
          <a:p>
            <a:fld id="{5E5535E0-CBDD-BC4C-BD4F-9919692E8FCF}" type="slidenum">
              <a:rPr lang="en-US" smtClean="0"/>
              <a:t>21</a:t>
            </a:fld>
            <a:endParaRPr lang="en-US"/>
          </a:p>
        </p:txBody>
      </p:sp>
    </p:spTree>
    <p:extLst>
      <p:ext uri="{BB962C8B-B14F-4D97-AF65-F5344CB8AC3E}">
        <p14:creationId xmlns:p14="http://schemas.microsoft.com/office/powerpoint/2010/main" val="38864983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[Speaker: Jessica]</a:t>
            </a:r>
          </a:p>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[Audience Tags: </a:t>
            </a:r>
            <a:r>
              <a:rPr lang="en-US" dirty="0"/>
              <a:t>Primo/Discovery]</a:t>
            </a:r>
          </a:p>
          <a:p>
            <a:endParaRPr lang="en-US" dirty="0"/>
          </a:p>
          <a:p>
            <a:r>
              <a:rPr lang="en-US" sz="1200" b="0" i="0" u="none" strike="noStrike" kern="1200" dirty="0">
                <a:solidFill>
                  <a:schemeClr val="tx1"/>
                </a:solidFill>
                <a:effectLst/>
                <a:latin typeface="+mn-lt"/>
                <a:ea typeface="+mn-ea"/>
                <a:cs typeface="+mn-cs"/>
              </a:rPr>
              <a:t>This slide is a reminder of a change that we talked about at the August webinar and that was emailed out to I-Share Liaisons and the CARLI Primo Interest Group list on September18:</a:t>
            </a: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With the September 2026 software update installed on Sunday, Sept. 6, Ex Libris has adjusted the search results limits in Primo. The </a:t>
            </a:r>
            <a:r>
              <a:rPr lang="en-US" sz="1200" b="0" i="0" u="sng" strike="noStrike" kern="1200" dirty="0">
                <a:solidFill>
                  <a:schemeClr val="tx1"/>
                </a:solidFill>
                <a:effectLst/>
                <a:latin typeface="+mn-lt"/>
                <a:ea typeface="+mn-ea"/>
                <a:cs typeface="+mn-cs"/>
                <a:hlinkClick r:id="rId3" tooltip="https://knowledge.exlibrisgroup.com/Primo/Product_Documentation/020Primo_VE/Primo_VE_(English)/030Primo_VE_User_Interface/Search_Limitations"/>
              </a:rPr>
              <a:t>Ex Libris documentation on Search Limitations</a:t>
            </a:r>
            <a:r>
              <a:rPr lang="en-US" sz="1200" b="0" i="0" u="none" strike="noStrike" kern="1200" dirty="0">
                <a:solidFill>
                  <a:schemeClr val="tx1"/>
                </a:solidFill>
                <a:effectLst/>
                <a:latin typeface="+mn-lt"/>
                <a:ea typeface="+mn-ea"/>
                <a:cs typeface="+mn-cs"/>
              </a:rPr>
              <a:t> has details and a helpful flow chart describing the user experience.</a:t>
            </a:r>
          </a:p>
          <a:p>
            <a:r>
              <a:rPr lang="en-US" sz="1200" b="0" i="0" u="none" strike="noStrike" kern="1200" dirty="0">
                <a:solidFill>
                  <a:schemeClr val="tx1"/>
                </a:solidFill>
                <a:effectLst/>
                <a:latin typeface="+mn-lt"/>
                <a:ea typeface="+mn-ea"/>
                <a:cs typeface="+mn-cs"/>
              </a:rPr>
              <a:t> </a:t>
            </a:r>
          </a:p>
          <a:p>
            <a:r>
              <a:rPr lang="en-US" sz="1200" b="1" i="0" u="none" strike="noStrike" kern="1200" dirty="0">
                <a:solidFill>
                  <a:schemeClr val="tx1"/>
                </a:solidFill>
                <a:effectLst/>
                <a:latin typeface="+mn-lt"/>
                <a:ea typeface="+mn-ea"/>
                <a:cs typeface="+mn-cs"/>
              </a:rPr>
              <a:t>Signed-in users to Primo can now access all search results. </a:t>
            </a:r>
            <a:r>
              <a:rPr lang="en-US" sz="1200" b="0" i="0" u="none" strike="noStrike" kern="1200" dirty="0">
                <a:solidFill>
                  <a:schemeClr val="tx1"/>
                </a:solidFill>
                <a:effectLst/>
                <a:latin typeface="+mn-lt"/>
                <a:ea typeface="+mn-ea"/>
                <a:cs typeface="+mn-cs"/>
              </a:rPr>
              <a:t> (Previously, signed-in users were limited to the first 2,000 results.)</a:t>
            </a:r>
          </a:p>
          <a:p>
            <a:r>
              <a:rPr lang="en-US" sz="1200" b="0" i="0" u="none" strike="noStrike" kern="1200" dirty="0">
                <a:solidFill>
                  <a:schemeClr val="tx1"/>
                </a:solidFill>
                <a:effectLst/>
                <a:latin typeface="+mn-lt"/>
                <a:ea typeface="+mn-ea"/>
                <a:cs typeface="+mn-cs"/>
              </a:rPr>
              <a:t> </a:t>
            </a:r>
          </a:p>
          <a:p>
            <a:r>
              <a:rPr lang="en-US" sz="1200" b="0" i="0" u="none" strike="noStrike" kern="1200" dirty="0">
                <a:solidFill>
                  <a:schemeClr val="tx1"/>
                </a:solidFill>
                <a:effectLst/>
                <a:latin typeface="+mn-lt"/>
                <a:ea typeface="+mn-ea"/>
                <a:cs typeface="+mn-cs"/>
              </a:rPr>
              <a:t>Guest users—those users who have not signed in to Primo with an account tied to a user record in your Alma IZ—can access the first 500 results in the search results list. </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Guest users always have the option of running a new search or refining their search once they reach the 500-record limit.</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When the Guest user attempts to view more than 500 results, they will be prompted to log in to see all results; if they do not or cannot log in, then behavior will vary based on your institution’s Primo Configuration. </a:t>
            </a:r>
          </a:p>
          <a:p>
            <a:pPr marL="171450" lvl="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There is now an </a:t>
            </a:r>
            <a:r>
              <a:rPr lang="en-US" sz="1200" b="0" i="1" u="none" strike="noStrike" kern="1200" dirty="0">
                <a:solidFill>
                  <a:schemeClr val="tx1"/>
                </a:solidFill>
                <a:effectLst/>
                <a:latin typeface="+mn-lt"/>
                <a:ea typeface="+mn-ea"/>
                <a:cs typeface="+mn-cs"/>
              </a:rPr>
              <a:t>optional</a:t>
            </a:r>
            <a:r>
              <a:rPr lang="en-US" sz="1200" b="0" i="0" u="none" strike="noStrike" kern="1200" dirty="0">
                <a:solidFill>
                  <a:schemeClr val="tx1"/>
                </a:solidFill>
                <a:effectLst/>
                <a:latin typeface="+mn-lt"/>
                <a:ea typeface="+mn-ea"/>
                <a:cs typeface="+mn-cs"/>
              </a:rPr>
              <a:t> workaround for Guest users to see more than 500 results. Institutions may choose to </a:t>
            </a:r>
            <a:r>
              <a:rPr lang="en-US" sz="1200" b="0" i="0" u="sng" strike="noStrike" kern="1200" dirty="0">
                <a:solidFill>
                  <a:schemeClr val="tx1"/>
                </a:solidFill>
                <a:effectLst/>
                <a:latin typeface="+mn-lt"/>
                <a:ea typeface="+mn-ea"/>
                <a:cs typeface="+mn-cs"/>
                <a:hlinkClick r:id="rId4" tooltip="https://knowledge.exlibrisgroup.com/Primo/Product_Documentation/020Primo_VE/Primo_VE_(English)/120Other_Configurations/Getting_reCaptcha_Site_and_Secret_Keys"/>
              </a:rPr>
              <a:t>enable reCAPTCHA in their Primo Configuration</a:t>
            </a:r>
            <a:r>
              <a:rPr lang="en-US" sz="1200" b="0" i="0" u="none" strike="noStrike" kern="1200" dirty="0">
                <a:solidFill>
                  <a:schemeClr val="tx1"/>
                </a:solidFill>
                <a:effectLst/>
                <a:latin typeface="+mn-lt"/>
                <a:ea typeface="+mn-ea"/>
                <a:cs typeface="+mn-cs"/>
              </a:rPr>
              <a:t> to allow Guests to verify themselves without logging in.</a:t>
            </a:r>
          </a:p>
          <a:p>
            <a:pPr marL="628650" lvl="1"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This new option requires registering your institution with Google’s reCAPTCHA service, obtaining site keys for your institution, and inputting those keys into Primo Configuration in your Alma IZ. </a:t>
            </a:r>
          </a:p>
          <a:p>
            <a:pPr marL="628650" lvl="1"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Enabling reCAPTCHA also adds the verification check to the “Export to Email” action and to the </a:t>
            </a:r>
            <a:r>
              <a:rPr lang="en-US" sz="1200" b="0" i="0" u="sng" strike="noStrike" kern="1200" dirty="0">
                <a:solidFill>
                  <a:schemeClr val="tx1"/>
                </a:solidFill>
                <a:effectLst/>
                <a:latin typeface="+mn-lt"/>
                <a:ea typeface="+mn-ea"/>
                <a:cs typeface="+mn-cs"/>
                <a:hlinkClick r:id="rId5" tooltip="https://knowledge.exlibrisgroup.com/Primo/Product_Documentation/020Primo_VE/Primo_VE_(English)/120Other_Configurations/Configuring_the_Feedback_Tool_for_Primo_VE"/>
              </a:rPr>
              <a:t>Feedback tool</a:t>
            </a:r>
            <a:r>
              <a:rPr lang="en-US" sz="1200" b="0" i="0" u="sng"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in Primo.</a:t>
            </a:r>
          </a:p>
          <a:p>
            <a:pPr marL="628650" lvl="1" indent="-171450">
              <a:buFont typeface="Arial" panose="020B0604020202020204" pitchFamily="34" charset="0"/>
              <a:buChar char="•"/>
            </a:pPr>
            <a:endParaRPr lang="en-US" sz="1200" b="0" i="0" u="none" strike="noStrike" kern="1200" dirty="0">
              <a:solidFill>
                <a:schemeClr val="tx1"/>
              </a:solidFill>
              <a:effectLst/>
              <a:latin typeface="+mn-lt"/>
              <a:ea typeface="+mn-ea"/>
              <a:cs typeface="+mn-cs"/>
            </a:endParaRPr>
          </a:p>
          <a:p>
            <a:pPr marL="0" lvl="0" indent="0">
              <a:buFont typeface="Arial" panose="020B0604020202020204" pitchFamily="34" charset="0"/>
              <a:buNone/>
            </a:pPr>
            <a:r>
              <a:rPr lang="en-US" sz="1200" b="0" i="0" u="none" strike="noStrike" kern="1200" dirty="0">
                <a:solidFill>
                  <a:schemeClr val="tx1"/>
                </a:solidFill>
                <a:effectLst/>
                <a:latin typeface="+mn-lt"/>
                <a:ea typeface="+mn-ea"/>
                <a:cs typeface="+mn-cs"/>
              </a:rPr>
              <a:t>In addition to these changes in search results behavior, when any user (Signed-in or Guest) arrives in Primo to search results generated from a “deep link”—that is, a URL that is coded to send a user directly to a targeted page of a search—the system now automatically redirects to page 1 of the results. Therefore, it is no longer possible to link directly to a specific page number within a set of search results in Primo. You can still use deep links to link to search results starting on page 1, and you can still link directly to individual records using Permalinks as before.</a:t>
            </a:r>
          </a:p>
          <a:p>
            <a:endParaRPr lang="en-US" dirty="0"/>
          </a:p>
        </p:txBody>
      </p:sp>
      <p:sp>
        <p:nvSpPr>
          <p:cNvPr id="4" name="Slide Number Placeholder 3"/>
          <p:cNvSpPr>
            <a:spLocks noGrp="1"/>
          </p:cNvSpPr>
          <p:nvPr>
            <p:ph type="sldNum" sz="quarter" idx="5"/>
          </p:nvPr>
        </p:nvSpPr>
        <p:spPr/>
        <p:txBody>
          <a:bodyPr/>
          <a:lstStyle/>
          <a:p>
            <a:fld id="{5E5535E0-CBDD-BC4C-BD4F-9919692E8FCF}" type="slidenum">
              <a:rPr lang="en-US" smtClean="0"/>
              <a:t>22</a:t>
            </a:fld>
            <a:endParaRPr lang="en-US"/>
          </a:p>
        </p:txBody>
      </p:sp>
    </p:spTree>
    <p:extLst>
      <p:ext uri="{BB962C8B-B14F-4D97-AF65-F5344CB8AC3E}">
        <p14:creationId xmlns:p14="http://schemas.microsoft.com/office/powerpoint/2010/main" val="32703801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[Speaker: Jessica]</a:t>
            </a:r>
          </a:p>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[Audience Tags: </a:t>
            </a:r>
            <a:r>
              <a:rPr lang="en-US" dirty="0"/>
              <a:t>Primo/Discovery]</a:t>
            </a:r>
          </a:p>
          <a:p>
            <a:endParaRPr lang="en-US" dirty="0"/>
          </a:p>
          <a:p>
            <a:r>
              <a:rPr lang="en-US" dirty="0"/>
              <a:t>Clarivate is implementing an additional, centrally managed CAPTCHA protection layer in Primo against malicious or automated attacks. This is to help keep Primo up and stable for regular users. There is </a:t>
            </a:r>
            <a:r>
              <a:rPr lang="en-US" b="1" dirty="0"/>
              <a:t>no impact during normal operation. T</a:t>
            </a:r>
            <a:r>
              <a:rPr lang="en-US" dirty="0"/>
              <a:t>he protection is disabled by default and only activated by Clarivate when needed.</a:t>
            </a:r>
          </a:p>
          <a:p>
            <a:endParaRPr lang="en-US" dirty="0"/>
          </a:p>
          <a:p>
            <a:r>
              <a:rPr lang="en-US" dirty="0"/>
              <a:t>When this is activated by Clarivate staff, Primo users may be asked to verify that they are human before continuing with a CAPTCHA pop-up window. Once verified as human, users can continue their session normally for 30 minutes.</a:t>
            </a:r>
          </a:p>
          <a:p>
            <a:endParaRPr lang="en-US" dirty="0"/>
          </a:p>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dirty="0"/>
              <a:t>This protection is separate from and unrelated to the optional institution-managed CAPTCHA option for Guest users to view more than 500 results in Primo.</a:t>
            </a:r>
          </a:p>
          <a:p>
            <a:endParaRPr lang="en-US" dirty="0"/>
          </a:p>
          <a:p>
            <a:endParaRPr lang="en-US" dirty="0"/>
          </a:p>
        </p:txBody>
      </p:sp>
      <p:sp>
        <p:nvSpPr>
          <p:cNvPr id="4" name="Slide Number Placeholder 3"/>
          <p:cNvSpPr>
            <a:spLocks noGrp="1"/>
          </p:cNvSpPr>
          <p:nvPr>
            <p:ph type="sldNum" sz="quarter" idx="5"/>
          </p:nvPr>
        </p:nvSpPr>
        <p:spPr/>
        <p:txBody>
          <a:bodyPr/>
          <a:lstStyle/>
          <a:p>
            <a:fld id="{5E5535E0-CBDD-BC4C-BD4F-9919692E8FCF}" type="slidenum">
              <a:rPr lang="en-US" smtClean="0"/>
              <a:t>23</a:t>
            </a:fld>
            <a:endParaRPr lang="en-US"/>
          </a:p>
        </p:txBody>
      </p:sp>
    </p:spTree>
    <p:extLst>
      <p:ext uri="{BB962C8B-B14F-4D97-AF65-F5344CB8AC3E}">
        <p14:creationId xmlns:p14="http://schemas.microsoft.com/office/powerpoint/2010/main" val="9907018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[Speaker: Annie]</a:t>
            </a:r>
          </a:p>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[Audience Tags: </a:t>
            </a:r>
            <a:r>
              <a:rPr lang="en-US" dirty="0"/>
              <a:t>Primo/Discovery]</a:t>
            </a:r>
          </a:p>
        </p:txBody>
      </p:sp>
      <p:sp>
        <p:nvSpPr>
          <p:cNvPr id="4" name="Slide Number Placeholder 3"/>
          <p:cNvSpPr>
            <a:spLocks noGrp="1"/>
          </p:cNvSpPr>
          <p:nvPr>
            <p:ph type="sldNum" sz="quarter" idx="5"/>
          </p:nvPr>
        </p:nvSpPr>
        <p:spPr/>
        <p:txBody>
          <a:bodyPr/>
          <a:lstStyle/>
          <a:p>
            <a:fld id="{5E5535E0-CBDD-BC4C-BD4F-9919692E8FCF}" type="slidenum">
              <a:rPr lang="en-US" smtClean="0"/>
              <a:t>24</a:t>
            </a:fld>
            <a:endParaRPr lang="en-US"/>
          </a:p>
        </p:txBody>
      </p:sp>
    </p:spTree>
    <p:extLst>
      <p:ext uri="{BB962C8B-B14F-4D97-AF65-F5344CB8AC3E}">
        <p14:creationId xmlns:p14="http://schemas.microsoft.com/office/powerpoint/2010/main" val="23338362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[Speaker: Jessica]</a:t>
            </a:r>
          </a:p>
          <a:p>
            <a:pPr marL="0"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sz="1200" dirty="0"/>
              <a:t>[Audience Tags: </a:t>
            </a:r>
            <a:r>
              <a:rPr lang="en-US" dirty="0"/>
              <a:t>Primo/Discovery]</a:t>
            </a:r>
          </a:p>
          <a:p>
            <a:endParaRPr lang="en-US" dirty="0"/>
          </a:p>
          <a:p>
            <a:pPr lvl="0"/>
            <a:r>
              <a:rPr lang="en-US" sz="1200" dirty="0">
                <a:effectLst/>
              </a:rPr>
              <a:t>Finally, I want to share Primo NDE-related updates and remind you of resources for I-Share libraries.</a:t>
            </a:r>
          </a:p>
          <a:p>
            <a:pPr lvl="0"/>
            <a:endParaRPr lang="en-US" sz="1200" dirty="0">
              <a:effectLst/>
            </a:endParaRPr>
          </a:p>
          <a:p>
            <a:pPr lvl="0"/>
            <a:r>
              <a:rPr lang="en-US" sz="1200" dirty="0" err="1">
                <a:effectLst/>
              </a:rPr>
              <a:t>ExLibris</a:t>
            </a:r>
            <a:r>
              <a:rPr lang="en-US" sz="1200" dirty="0">
                <a:effectLst/>
              </a:rPr>
              <a:t> Clarivate is continuing to fix, develop, and add features to Primo NDE. If you look at the Primo Release Notes for November 2026, they are about 30-35% Primo VE or “Original UI” as they are now calling it, and about 65-70% NDE-only features. This is not a surprise as we have just over a year left until NDE becomes the only supported version of Primo in January 2028.</a:t>
            </a:r>
          </a:p>
          <a:p>
            <a:pPr lvl="0"/>
            <a:endParaRPr lang="en-US" sz="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rPr>
              <a:t>The Next Share, Learn, and Ask even hosted by your CARLI Discovery Primo Committee will be on Dec. 1. Connection information was sent to the CARLI email lists and is posted in the CARLI Basecamp, or you can email CARLI Support if you need it. These sessions are not recorded because they are informal discussions, but notes are posted in Basecamp. </a:t>
            </a:r>
          </a:p>
          <a:p>
            <a:pPr lvl="0"/>
            <a:endParaRPr lang="en-US" sz="1200" dirty="0">
              <a:effectLst/>
            </a:endParaRPr>
          </a:p>
          <a:p>
            <a:pPr lvl="0"/>
            <a:r>
              <a:rPr lang="en-US" sz="1200" dirty="0">
                <a:effectLst/>
              </a:rPr>
              <a:t>Let us know at CARLI Support if you need access to the Basecamp or if someone at your library is interested in joining us there!</a:t>
            </a:r>
          </a:p>
          <a:p>
            <a:pPr lvl="0"/>
            <a:endParaRPr lang="en-US" sz="12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rPr>
              <a:t>CARLI’s Primo NDE webpage has been updated recently.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rPr>
              <a:t>Of note is that the issue where Requests in the “All Institutions” view of the user’s library account is still displaying each request twice, once with a Cancel button and once without. CARLI had been told that this would be fixed in the November release, but this does not appear to have happened. We are following up with Ex Libris Support to find out their new target date.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rPr>
              <a:t>We’ve had some questions come in about </a:t>
            </a:r>
            <a:r>
              <a:rPr lang="en-US" sz="1200" dirty="0" err="1">
                <a:effectLst/>
              </a:rPr>
              <a:t>Mixpanel</a:t>
            </a:r>
            <a:r>
              <a:rPr lang="en-US" sz="1200" dirty="0">
                <a:effectLst/>
              </a:rPr>
              <a:t>, the new analytics tool for Primo NDE, so we’ve added more information about </a:t>
            </a:r>
            <a:r>
              <a:rPr lang="en-US" sz="1200" dirty="0" err="1">
                <a:effectLst/>
              </a:rPr>
              <a:t>Mixpanel</a:t>
            </a:r>
            <a:r>
              <a:rPr lang="en-US" sz="1200" dirty="0">
                <a:effectLst/>
              </a:rPr>
              <a:t> accounts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rPr>
              <a:t>We’ve added links to the bottom of the page for I-Share and CARLI libraries that have gone live on NDE already so you can find them quickly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rPr>
              <a:t>And as before, there are lots of links to documentation and other resources that you may find helpful</a:t>
            </a:r>
          </a:p>
          <a:p>
            <a:pPr lvl="0"/>
            <a:endParaRPr lang="en-US" sz="1200" dirty="0">
              <a:effectLst/>
            </a:endParaRPr>
          </a:p>
          <a:p>
            <a:pPr lvl="0"/>
            <a:endParaRPr lang="en-US" sz="1200" dirty="0">
              <a:effectLst/>
            </a:endParaRPr>
          </a:p>
          <a:p>
            <a:endParaRPr lang="en-US" dirty="0"/>
          </a:p>
        </p:txBody>
      </p:sp>
      <p:sp>
        <p:nvSpPr>
          <p:cNvPr id="4" name="Slide Number Placeholder 3"/>
          <p:cNvSpPr>
            <a:spLocks noGrp="1"/>
          </p:cNvSpPr>
          <p:nvPr>
            <p:ph type="sldNum" sz="quarter" idx="5"/>
          </p:nvPr>
        </p:nvSpPr>
        <p:spPr/>
        <p:txBody>
          <a:bodyPr/>
          <a:lstStyle/>
          <a:p>
            <a:fld id="{5E5535E0-CBDD-BC4C-BD4F-9919692E8FCF}" type="slidenum">
              <a:rPr lang="en-US" smtClean="0"/>
              <a:t>25</a:t>
            </a:fld>
            <a:endParaRPr lang="en-US"/>
          </a:p>
        </p:txBody>
      </p:sp>
    </p:spTree>
    <p:extLst>
      <p:ext uri="{BB962C8B-B14F-4D97-AF65-F5344CB8AC3E}">
        <p14:creationId xmlns:p14="http://schemas.microsoft.com/office/powerpoint/2010/main" val="27795618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5535E0-CBDD-BC4C-BD4F-9919692E8FCF}" type="slidenum">
              <a:rPr lang="en-US" smtClean="0"/>
              <a:t>26</a:t>
            </a:fld>
            <a:endParaRPr lang="en-US"/>
          </a:p>
        </p:txBody>
      </p:sp>
    </p:spTree>
    <p:extLst>
      <p:ext uri="{BB962C8B-B14F-4D97-AF65-F5344CB8AC3E}">
        <p14:creationId xmlns:p14="http://schemas.microsoft.com/office/powerpoint/2010/main" val="1797645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accent4"/>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372DCC6-6153-84C1-32E8-77D38EF085E4}"/>
              </a:ext>
            </a:extLst>
          </p:cNvPr>
          <p:cNvSpPr>
            <a:spLocks noGrp="1"/>
          </p:cNvSpPr>
          <p:nvPr>
            <p:ph type="subTitle" idx="1"/>
          </p:nvPr>
        </p:nvSpPr>
        <p:spPr>
          <a:xfrm>
            <a:off x="1784520" y="4893385"/>
            <a:ext cx="8622960" cy="365122"/>
          </a:xfrm>
        </p:spPr>
        <p:txBody>
          <a:bodyPr/>
          <a:lstStyle>
            <a:lvl1pPr marL="0" indent="0" algn="ctr">
              <a:buNone/>
              <a:defRPr sz="2400" b="0" i="0">
                <a:solidFill>
                  <a:schemeClr val="tx1"/>
                </a:solidFill>
                <a:latin typeface="Times New Roman" panose="02020603050405020304" pitchFamily="18" charset="0"/>
                <a:ea typeface="Source Sans Pro SemiBold" panose="020B0503030403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Text Placeholder 9">
            <a:extLst>
              <a:ext uri="{FF2B5EF4-FFF2-40B4-BE49-F238E27FC236}">
                <a16:creationId xmlns:a16="http://schemas.microsoft.com/office/drawing/2014/main" id="{946EF8E7-B6BA-01FE-BB3F-7F247742BE9B}"/>
              </a:ext>
            </a:extLst>
          </p:cNvPr>
          <p:cNvSpPr>
            <a:spLocks noGrp="1"/>
          </p:cNvSpPr>
          <p:nvPr>
            <p:ph type="body" sz="quarter" idx="11" hasCustomPrompt="1"/>
          </p:nvPr>
        </p:nvSpPr>
        <p:spPr>
          <a:xfrm>
            <a:off x="675153" y="6404700"/>
            <a:ext cx="2743200" cy="268424"/>
          </a:xfrm>
        </p:spPr>
        <p:txBody>
          <a:bodyPr>
            <a:normAutofit/>
          </a:bodyPr>
          <a:lstStyle>
            <a:lvl1pPr marL="0" indent="0">
              <a:buNone/>
              <a:defRPr lang="en-US" sz="1800" b="0" i="0" kern="1200" baseline="0" dirty="0">
                <a:solidFill>
                  <a:schemeClr val="tx1"/>
                </a:solidFill>
                <a:latin typeface="Times New Roman" panose="02020603050405020304" pitchFamily="18" charset="0"/>
                <a:ea typeface="+mn-ea"/>
                <a:cs typeface="+mn-cs"/>
              </a:defRPr>
            </a:lvl1pPr>
          </a:lstStyle>
          <a:p>
            <a:pPr lvl="0"/>
            <a:r>
              <a:rPr lang="en-US" dirty="0"/>
              <a:t>mm/dd/</a:t>
            </a:r>
            <a:r>
              <a:rPr lang="en-US" dirty="0" err="1"/>
              <a:t>yyyy</a:t>
            </a:r>
            <a:endParaRPr lang="en-US" dirty="0"/>
          </a:p>
        </p:txBody>
      </p:sp>
      <p:sp>
        <p:nvSpPr>
          <p:cNvPr id="18" name="Title Placeholder 1">
            <a:extLst>
              <a:ext uri="{FF2B5EF4-FFF2-40B4-BE49-F238E27FC236}">
                <a16:creationId xmlns:a16="http://schemas.microsoft.com/office/drawing/2014/main" id="{C6114CDB-A767-CA89-47A1-11B03F2E426F}"/>
              </a:ext>
            </a:extLst>
          </p:cNvPr>
          <p:cNvSpPr>
            <a:spLocks noGrp="1"/>
          </p:cNvSpPr>
          <p:nvPr>
            <p:ph type="title" hasCustomPrompt="1"/>
          </p:nvPr>
        </p:nvSpPr>
        <p:spPr>
          <a:xfrm>
            <a:off x="1784520" y="1940575"/>
            <a:ext cx="8622960" cy="2376677"/>
          </a:xfrm>
          <a:prstGeom prst="rect">
            <a:avLst/>
          </a:prstGeom>
        </p:spPr>
        <p:txBody>
          <a:bodyPr vert="horz" lIns="91440" tIns="45720" rIns="91440" bIns="45720" rtlCol="0" anchor="ctr">
            <a:noAutofit/>
          </a:bodyPr>
          <a:lstStyle>
            <a:lvl1pPr algn="ctr">
              <a:defRPr sz="5400" b="1" i="0" baseline="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2" name="Straight Connector 1">
            <a:extLst>
              <a:ext uri="{FF2B5EF4-FFF2-40B4-BE49-F238E27FC236}">
                <a16:creationId xmlns:a16="http://schemas.microsoft.com/office/drawing/2014/main" id="{E5615634-1850-3311-C53F-4228AEF338A6}"/>
              </a:ext>
              <a:ext uri="{C183D7F6-B498-43B3-948B-1728B52AA6E4}">
                <adec:decorative xmlns:adec="http://schemas.microsoft.com/office/drawing/2017/decorative" val="1"/>
              </a:ext>
            </a:extLst>
          </p:cNvPr>
          <p:cNvCxnSpPr>
            <a:cxnSpLocks/>
          </p:cNvCxnSpPr>
          <p:nvPr userDrawn="1"/>
        </p:nvCxnSpPr>
        <p:spPr>
          <a:xfrm>
            <a:off x="3640625" y="4619386"/>
            <a:ext cx="491075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8267260-44AD-8657-FE3F-6437B92BDC4A}"/>
              </a:ext>
            </a:extLst>
          </p:cNvPr>
          <p:cNvPicPr>
            <a:picLocks noChangeAspect="1"/>
          </p:cNvPicPr>
          <p:nvPr userDrawn="1"/>
        </p:nvPicPr>
        <p:blipFill>
          <a:blip r:embed="rId2"/>
          <a:stretch>
            <a:fillRect/>
          </a:stretch>
        </p:blipFill>
        <p:spPr>
          <a:xfrm>
            <a:off x="3642390" y="179662"/>
            <a:ext cx="4880345" cy="914400"/>
          </a:xfrm>
          <a:prstGeom prst="rect">
            <a:avLst/>
          </a:prstGeom>
        </p:spPr>
      </p:pic>
    </p:spTree>
    <p:extLst>
      <p:ext uri="{BB962C8B-B14F-4D97-AF65-F5344CB8AC3E}">
        <p14:creationId xmlns:p14="http://schemas.microsoft.com/office/powerpoint/2010/main" val="7013987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A59D036-DF01-E5E1-E0CA-0B168A16AE6A}"/>
              </a:ext>
            </a:extLst>
          </p:cNvPr>
          <p:cNvSpPr>
            <a:spLocks noGrp="1"/>
          </p:cNvSpPr>
          <p:nvPr>
            <p:ph type="title"/>
          </p:nvPr>
        </p:nvSpPr>
        <p:spPr>
          <a:xfrm>
            <a:off x="840655" y="582583"/>
            <a:ext cx="9980364" cy="632891"/>
          </a:xfrm>
          <a:prstGeom prst="rect">
            <a:avLst/>
          </a:prstGeom>
        </p:spPr>
        <p:txBody>
          <a:bodyPr vert="horz" lIns="91440" tIns="45720" rIns="91440" bIns="45720" rtlCol="0" anchor="ctr">
            <a:normAutofit/>
          </a:bodyPr>
          <a:lstStyle>
            <a:lvl1pPr algn="ctr">
              <a:defRPr lang="en-US" sz="4100" b="1" i="0" kern="1200" dirty="0">
                <a:solidFill>
                  <a:schemeClr val="tx1"/>
                </a:solidFill>
                <a:latin typeface="Arial" panose="020B0604020202020204" pitchFamily="34" charset="0"/>
                <a:ea typeface="+mj-ea"/>
                <a:cs typeface="Arial" panose="020B0604020202020204" pitchFamily="34" charset="0"/>
              </a:defRPr>
            </a:lvl1pPr>
          </a:lstStyle>
          <a:p>
            <a:pPr marL="0" lvl="0" indent="0" algn="l" defTabSz="914400" rtl="0" eaLnBrk="1" latinLnBrk="0" hangingPunct="1">
              <a:lnSpc>
                <a:spcPct val="90000"/>
              </a:lnSpc>
              <a:spcBef>
                <a:spcPts val="1000"/>
              </a:spcBef>
              <a:buFont typeface="Wingdings" pitchFamily="2" charset="2"/>
              <a:buNone/>
            </a:pPr>
            <a:endParaRPr lang="en-US" dirty="0"/>
          </a:p>
        </p:txBody>
      </p:sp>
      <p:sp>
        <p:nvSpPr>
          <p:cNvPr id="22" name="Text Placeholder 18">
            <a:extLst>
              <a:ext uri="{FF2B5EF4-FFF2-40B4-BE49-F238E27FC236}">
                <a16:creationId xmlns:a16="http://schemas.microsoft.com/office/drawing/2014/main" id="{A7FDDA93-62FA-0462-F0EB-4E4C9CB9AAE8}"/>
              </a:ext>
            </a:extLst>
          </p:cNvPr>
          <p:cNvSpPr>
            <a:spLocks noGrp="1"/>
          </p:cNvSpPr>
          <p:nvPr>
            <p:ph type="body" sz="quarter" idx="17" hasCustomPrompt="1"/>
          </p:nvPr>
        </p:nvSpPr>
        <p:spPr>
          <a:xfrm>
            <a:off x="661659" y="2504090"/>
            <a:ext cx="2345933" cy="1841316"/>
          </a:xfrm>
        </p:spPr>
        <p:txBody>
          <a:bodyPr>
            <a:noAutofit/>
          </a:bodyPr>
          <a:lstStyle>
            <a:lvl1pPr marL="0" indent="0" algn="l">
              <a:buNone/>
              <a:defRPr lang="en-US" sz="13500" b="0" i="0" kern="1200" dirty="0" smtClean="0">
                <a:solidFill>
                  <a:schemeClr val="tx1"/>
                </a:solidFill>
                <a:latin typeface="Times New Roman" panose="02020603050405020304" pitchFamily="18" charset="0"/>
                <a:ea typeface="+mj-ea"/>
                <a:cs typeface="+mj-cs"/>
              </a:defRPr>
            </a:lvl1pPr>
          </a:lstStyle>
          <a:p>
            <a:pPr marL="0" lvl="0" indent="0" algn="ctr" defTabSz="914400" rtl="0" eaLnBrk="1" latinLnBrk="0" hangingPunct="1">
              <a:lnSpc>
                <a:spcPct val="90000"/>
              </a:lnSpc>
              <a:spcBef>
                <a:spcPct val="0"/>
              </a:spcBef>
              <a:buFont typeface="Wingdings" pitchFamily="2" charset="2"/>
              <a:buNone/>
            </a:pPr>
            <a:r>
              <a:rPr lang="en-US" dirty="0"/>
              <a:t>1</a:t>
            </a:r>
          </a:p>
        </p:txBody>
      </p:sp>
      <p:sp>
        <p:nvSpPr>
          <p:cNvPr id="19" name="Text Placeholder 18">
            <a:extLst>
              <a:ext uri="{FF2B5EF4-FFF2-40B4-BE49-F238E27FC236}">
                <a16:creationId xmlns:a16="http://schemas.microsoft.com/office/drawing/2014/main" id="{E153B245-FFE5-FB4F-DAB8-DDA247EFA576}"/>
              </a:ext>
            </a:extLst>
          </p:cNvPr>
          <p:cNvSpPr>
            <a:spLocks noGrp="1"/>
          </p:cNvSpPr>
          <p:nvPr>
            <p:ph type="body" sz="quarter" idx="14" hasCustomPrompt="1"/>
          </p:nvPr>
        </p:nvSpPr>
        <p:spPr>
          <a:xfrm>
            <a:off x="661659" y="4446820"/>
            <a:ext cx="2292350" cy="469900"/>
          </a:xfrm>
        </p:spPr>
        <p:txBody>
          <a:bodyPr>
            <a:normAutofit/>
          </a:bodyPr>
          <a:lstStyle>
            <a:lvl1pPr marL="0" indent="0" algn="ctr">
              <a:buNone/>
              <a:defRPr sz="2000" b="1" i="0">
                <a:latin typeface="Arial" panose="020B0604020202020204" pitchFamily="34" charset="0"/>
                <a:ea typeface="Source Sans Pro SemiBold" panose="020B0503030403020204" pitchFamily="34" charset="0"/>
                <a:cs typeface="Arial" panose="020B0604020202020204" pitchFamily="34" charset="0"/>
              </a:defRPr>
            </a:lvl1pPr>
          </a:lstStyle>
          <a:p>
            <a:pPr lvl="0"/>
            <a:r>
              <a:rPr lang="en-US" dirty="0"/>
              <a:t>Topic 1</a:t>
            </a:r>
          </a:p>
        </p:txBody>
      </p:sp>
      <p:sp>
        <p:nvSpPr>
          <p:cNvPr id="26" name="Text Placeholder 25">
            <a:extLst>
              <a:ext uri="{FF2B5EF4-FFF2-40B4-BE49-F238E27FC236}">
                <a16:creationId xmlns:a16="http://schemas.microsoft.com/office/drawing/2014/main" id="{F397A470-D532-D100-12F4-5ADF34AAD5FF}"/>
              </a:ext>
            </a:extLst>
          </p:cNvPr>
          <p:cNvSpPr>
            <a:spLocks noGrp="1"/>
          </p:cNvSpPr>
          <p:nvPr>
            <p:ph type="body" sz="quarter" idx="18" hasCustomPrompt="1"/>
          </p:nvPr>
        </p:nvSpPr>
        <p:spPr>
          <a:xfrm>
            <a:off x="3299692" y="2508250"/>
            <a:ext cx="2292350" cy="1841500"/>
          </a:xfrm>
        </p:spPr>
        <p:txBody>
          <a:bodyPr>
            <a:noAutofit/>
          </a:bodyPr>
          <a:lstStyle>
            <a:lvl1pPr marL="0" indent="0" algn="ctr" defTabSz="914400" rtl="0" eaLnBrk="1" latinLnBrk="0" hangingPunct="1">
              <a:lnSpc>
                <a:spcPct val="90000"/>
              </a:lnSpc>
              <a:spcBef>
                <a:spcPct val="0"/>
              </a:spcBef>
              <a:buNone/>
              <a:defRPr lang="en-US" sz="13500" b="0" i="0" kern="1200" dirty="0" smtClean="0">
                <a:solidFill>
                  <a:schemeClr val="tx1"/>
                </a:solidFill>
                <a:latin typeface="Times New Roman" panose="02020603050405020304" pitchFamily="18" charset="0"/>
                <a:ea typeface="+mj-ea"/>
                <a:cs typeface="+mj-cs"/>
              </a:defRPr>
            </a:lvl1pPr>
          </a:lstStyle>
          <a:p>
            <a:pPr lvl="0"/>
            <a:r>
              <a:rPr lang="en-US" dirty="0"/>
              <a:t>2</a:t>
            </a:r>
          </a:p>
        </p:txBody>
      </p:sp>
      <p:sp>
        <p:nvSpPr>
          <p:cNvPr id="20" name="Text Placeholder 18">
            <a:extLst>
              <a:ext uri="{FF2B5EF4-FFF2-40B4-BE49-F238E27FC236}">
                <a16:creationId xmlns:a16="http://schemas.microsoft.com/office/drawing/2014/main" id="{58C6202E-22E1-1CAB-8FC0-4B2468C00CAF}"/>
              </a:ext>
            </a:extLst>
          </p:cNvPr>
          <p:cNvSpPr>
            <a:spLocks noGrp="1"/>
          </p:cNvSpPr>
          <p:nvPr>
            <p:ph type="body" sz="quarter" idx="15" hasCustomPrompt="1"/>
          </p:nvPr>
        </p:nvSpPr>
        <p:spPr>
          <a:xfrm>
            <a:off x="3300357" y="4459883"/>
            <a:ext cx="2292350" cy="469900"/>
          </a:xfrm>
        </p:spPr>
        <p:txBody>
          <a:bodyPr>
            <a:normAutofit/>
          </a:bodyPr>
          <a:lstStyle>
            <a:lvl1pPr marL="0" indent="0" algn="ctr">
              <a:buNone/>
              <a:defRPr sz="2000" b="1" i="0">
                <a:latin typeface="Arial" panose="020B0604020202020204" pitchFamily="34" charset="0"/>
                <a:ea typeface="Source Sans Pro SemiBold" panose="020B0503030403020204" pitchFamily="34" charset="0"/>
                <a:cs typeface="Arial" panose="020B0604020202020204" pitchFamily="34" charset="0"/>
              </a:defRPr>
            </a:lvl1pPr>
          </a:lstStyle>
          <a:p>
            <a:pPr lvl="0"/>
            <a:r>
              <a:rPr lang="en-US" dirty="0"/>
              <a:t>Topic 2</a:t>
            </a:r>
          </a:p>
        </p:txBody>
      </p:sp>
      <p:sp>
        <p:nvSpPr>
          <p:cNvPr id="28" name="Text Placeholder 27">
            <a:extLst>
              <a:ext uri="{FF2B5EF4-FFF2-40B4-BE49-F238E27FC236}">
                <a16:creationId xmlns:a16="http://schemas.microsoft.com/office/drawing/2014/main" id="{21524EB3-3433-4EAE-124B-DDDAAE7B4732}"/>
              </a:ext>
            </a:extLst>
          </p:cNvPr>
          <p:cNvSpPr>
            <a:spLocks noGrp="1"/>
          </p:cNvSpPr>
          <p:nvPr>
            <p:ph type="body" sz="quarter" idx="19" hasCustomPrompt="1"/>
          </p:nvPr>
        </p:nvSpPr>
        <p:spPr>
          <a:xfrm>
            <a:off x="5938665" y="2508250"/>
            <a:ext cx="2293390" cy="1841500"/>
          </a:xfrm>
        </p:spPr>
        <p:txBody>
          <a:bodyPr>
            <a:noAutofit/>
          </a:bodyPr>
          <a:lstStyle>
            <a:lvl1pPr marL="0" indent="0">
              <a:buNone/>
              <a:defRPr lang="en-US" sz="13500" b="0" i="0" kern="1200" dirty="0" smtClean="0">
                <a:solidFill>
                  <a:schemeClr val="tx1"/>
                </a:solidFill>
                <a:latin typeface="Times New Roman" panose="02020603050405020304" pitchFamily="18" charset="0"/>
                <a:ea typeface="+mj-ea"/>
                <a:cs typeface="+mj-cs"/>
              </a:defRPr>
            </a:lvl1pPr>
          </a:lstStyle>
          <a:p>
            <a:pPr marL="0" lvl="0" indent="0" algn="ctr" defTabSz="914400" rtl="0" eaLnBrk="1" latinLnBrk="0" hangingPunct="1">
              <a:lnSpc>
                <a:spcPct val="90000"/>
              </a:lnSpc>
              <a:spcBef>
                <a:spcPct val="0"/>
              </a:spcBef>
              <a:buFont typeface="Wingdings" pitchFamily="2" charset="2"/>
              <a:buNone/>
            </a:pPr>
            <a:r>
              <a:rPr lang="en-US" dirty="0"/>
              <a:t>3</a:t>
            </a:r>
          </a:p>
        </p:txBody>
      </p:sp>
      <p:sp>
        <p:nvSpPr>
          <p:cNvPr id="21" name="Text Placeholder 18">
            <a:extLst>
              <a:ext uri="{FF2B5EF4-FFF2-40B4-BE49-F238E27FC236}">
                <a16:creationId xmlns:a16="http://schemas.microsoft.com/office/drawing/2014/main" id="{052D6F14-F4AA-294A-1461-5B105AD3E3E7}"/>
              </a:ext>
            </a:extLst>
          </p:cNvPr>
          <p:cNvSpPr>
            <a:spLocks noGrp="1"/>
          </p:cNvSpPr>
          <p:nvPr>
            <p:ph type="body" sz="quarter" idx="16" hasCustomPrompt="1"/>
          </p:nvPr>
        </p:nvSpPr>
        <p:spPr>
          <a:xfrm>
            <a:off x="5939054" y="4459883"/>
            <a:ext cx="2292350" cy="469900"/>
          </a:xfrm>
        </p:spPr>
        <p:txBody>
          <a:bodyPr>
            <a:normAutofit/>
          </a:bodyPr>
          <a:lstStyle>
            <a:lvl1pPr marL="0" indent="0" algn="ctr">
              <a:buNone/>
              <a:defRPr sz="2000" b="1" i="0">
                <a:latin typeface="Arial" panose="020B0604020202020204" pitchFamily="34" charset="0"/>
                <a:ea typeface="Source Sans Pro SemiBold" panose="020B0503030403020204" pitchFamily="34" charset="0"/>
                <a:cs typeface="Arial" panose="020B0604020202020204" pitchFamily="34" charset="0"/>
              </a:defRPr>
            </a:lvl1pPr>
          </a:lstStyle>
          <a:p>
            <a:pPr lvl="0"/>
            <a:r>
              <a:rPr lang="en-US" dirty="0"/>
              <a:t>Topic 3  </a:t>
            </a:r>
          </a:p>
        </p:txBody>
      </p:sp>
      <p:sp>
        <p:nvSpPr>
          <p:cNvPr id="3" name="Text Placeholder 27">
            <a:extLst>
              <a:ext uri="{FF2B5EF4-FFF2-40B4-BE49-F238E27FC236}">
                <a16:creationId xmlns:a16="http://schemas.microsoft.com/office/drawing/2014/main" id="{4F99D5A3-9EE8-6F0B-F613-53117C517585}"/>
              </a:ext>
            </a:extLst>
          </p:cNvPr>
          <p:cNvSpPr>
            <a:spLocks noGrp="1"/>
          </p:cNvSpPr>
          <p:nvPr>
            <p:ph type="body" sz="quarter" idx="21" hasCustomPrompt="1"/>
          </p:nvPr>
        </p:nvSpPr>
        <p:spPr>
          <a:xfrm>
            <a:off x="8527629" y="2508250"/>
            <a:ext cx="2293390" cy="1841500"/>
          </a:xfrm>
        </p:spPr>
        <p:txBody>
          <a:bodyPr>
            <a:noAutofit/>
          </a:bodyPr>
          <a:lstStyle>
            <a:lvl1pPr marL="0" indent="0">
              <a:buNone/>
              <a:defRPr lang="en-US" sz="13500" b="0" i="0" kern="1200" dirty="0" smtClean="0">
                <a:solidFill>
                  <a:schemeClr val="tx1"/>
                </a:solidFill>
                <a:latin typeface="Times New Roman" panose="02020603050405020304" pitchFamily="18" charset="0"/>
                <a:ea typeface="+mj-ea"/>
                <a:cs typeface="+mj-cs"/>
              </a:defRPr>
            </a:lvl1pPr>
          </a:lstStyle>
          <a:p>
            <a:pPr marL="0" lvl="0" indent="0" algn="ctr" defTabSz="914400" rtl="0" eaLnBrk="1" latinLnBrk="0" hangingPunct="1">
              <a:lnSpc>
                <a:spcPct val="90000"/>
              </a:lnSpc>
              <a:spcBef>
                <a:spcPct val="0"/>
              </a:spcBef>
              <a:buFont typeface="Wingdings" pitchFamily="2" charset="2"/>
              <a:buNone/>
            </a:pPr>
            <a:r>
              <a:rPr lang="en-US" dirty="0"/>
              <a:t>4</a:t>
            </a:r>
          </a:p>
        </p:txBody>
      </p:sp>
      <p:sp>
        <p:nvSpPr>
          <p:cNvPr id="2" name="Text Placeholder 18">
            <a:extLst>
              <a:ext uri="{FF2B5EF4-FFF2-40B4-BE49-F238E27FC236}">
                <a16:creationId xmlns:a16="http://schemas.microsoft.com/office/drawing/2014/main" id="{484D1ADD-7F58-0308-A75B-55AF06E08169}"/>
              </a:ext>
            </a:extLst>
          </p:cNvPr>
          <p:cNvSpPr>
            <a:spLocks noGrp="1"/>
          </p:cNvSpPr>
          <p:nvPr>
            <p:ph type="body" sz="quarter" idx="20" hasCustomPrompt="1"/>
          </p:nvPr>
        </p:nvSpPr>
        <p:spPr>
          <a:xfrm>
            <a:off x="8528018" y="4459883"/>
            <a:ext cx="2292350" cy="469900"/>
          </a:xfrm>
        </p:spPr>
        <p:txBody>
          <a:bodyPr>
            <a:normAutofit/>
          </a:bodyPr>
          <a:lstStyle>
            <a:lvl1pPr marL="0" indent="0" algn="ctr">
              <a:buNone/>
              <a:defRPr sz="2000" b="1" i="0">
                <a:latin typeface="Arial" panose="020B0604020202020204" pitchFamily="34" charset="0"/>
                <a:ea typeface="Source Sans Pro SemiBold" panose="020B0503030403020204" pitchFamily="34" charset="0"/>
                <a:cs typeface="Arial" panose="020B0604020202020204" pitchFamily="34" charset="0"/>
              </a:defRPr>
            </a:lvl1pPr>
          </a:lstStyle>
          <a:p>
            <a:pPr lvl="0"/>
            <a:r>
              <a:rPr lang="en-US" dirty="0"/>
              <a:t>Topic 4  </a:t>
            </a:r>
          </a:p>
        </p:txBody>
      </p:sp>
      <p:sp>
        <p:nvSpPr>
          <p:cNvPr id="4" name="Slide Number Placeholder 3">
            <a:extLst>
              <a:ext uri="{FF2B5EF4-FFF2-40B4-BE49-F238E27FC236}">
                <a16:creationId xmlns:a16="http://schemas.microsoft.com/office/drawing/2014/main" id="{C59A6C86-0C3F-AA68-4A10-1854D4236373}"/>
              </a:ext>
            </a:extLst>
          </p:cNvPr>
          <p:cNvSpPr>
            <a:spLocks noGrp="1"/>
          </p:cNvSpPr>
          <p:nvPr>
            <p:ph type="sldNum" sz="quarter" idx="12"/>
          </p:nvPr>
        </p:nvSpPr>
        <p:spPr/>
        <p:txBody>
          <a:bodyPr/>
          <a:lstStyle/>
          <a:p>
            <a:fld id="{2385DA76-2DD3-144A-9C84-6B8D9531DA2D}" type="slidenum">
              <a:rPr lang="en-US" smtClean="0"/>
              <a:t>‹#›</a:t>
            </a:fld>
            <a:endParaRPr lang="en-US" dirty="0"/>
          </a:p>
        </p:txBody>
      </p:sp>
      <p:cxnSp>
        <p:nvCxnSpPr>
          <p:cNvPr id="9" name="Straight Connector 8">
            <a:extLst>
              <a:ext uri="{FF2B5EF4-FFF2-40B4-BE49-F238E27FC236}">
                <a16:creationId xmlns:a16="http://schemas.microsoft.com/office/drawing/2014/main" id="{CDAA2614-0175-B854-649F-D0914FEF0BFD}"/>
              </a:ext>
              <a:ext uri="{C183D7F6-B498-43B3-948B-1728B52AA6E4}">
                <adec:decorative xmlns:adec="http://schemas.microsoft.com/office/drawing/2017/decorative" val="1"/>
              </a:ext>
            </a:extLst>
          </p:cNvPr>
          <p:cNvCxnSpPr>
            <a:cxnSpLocks/>
          </p:cNvCxnSpPr>
          <p:nvPr userDrawn="1"/>
        </p:nvCxnSpPr>
        <p:spPr>
          <a:xfrm>
            <a:off x="652889" y="1529395"/>
            <a:ext cx="10886222"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7EFF610-8ED7-F438-40E2-B63AFB600B87}"/>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72216" y="365760"/>
            <a:ext cx="914400" cy="914400"/>
          </a:xfrm>
          <a:prstGeom prst="rect">
            <a:avLst/>
          </a:prstGeom>
        </p:spPr>
      </p:pic>
    </p:spTree>
    <p:extLst>
      <p:ext uri="{BB962C8B-B14F-4D97-AF65-F5344CB8AC3E}">
        <p14:creationId xmlns:p14="http://schemas.microsoft.com/office/powerpoint/2010/main" val="2367935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view with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A59D036-DF01-E5E1-E0CA-0B168A16AE6A}"/>
              </a:ext>
            </a:extLst>
          </p:cNvPr>
          <p:cNvSpPr>
            <a:spLocks noGrp="1"/>
          </p:cNvSpPr>
          <p:nvPr>
            <p:ph type="title"/>
          </p:nvPr>
        </p:nvSpPr>
        <p:spPr>
          <a:xfrm>
            <a:off x="3962400" y="630889"/>
            <a:ext cx="6890642" cy="632891"/>
          </a:xfrm>
          <a:prstGeom prst="rect">
            <a:avLst/>
          </a:prstGeom>
        </p:spPr>
        <p:txBody>
          <a:bodyPr vert="horz" lIns="91440" tIns="45720" rIns="91440" bIns="45720" rtlCol="0" anchor="ctr">
            <a:normAutofit/>
          </a:bodyPr>
          <a:lstStyle>
            <a:lvl1pPr algn="ctr">
              <a:defRPr lang="en-US" sz="4100" b="1" i="0" kern="1200" dirty="0">
                <a:solidFill>
                  <a:schemeClr val="tx1"/>
                </a:solidFill>
                <a:latin typeface="Arial" panose="020B0604020202020204" pitchFamily="34" charset="0"/>
                <a:ea typeface="+mj-ea"/>
                <a:cs typeface="Arial" panose="020B0604020202020204" pitchFamily="34" charset="0"/>
              </a:defRPr>
            </a:lvl1pPr>
          </a:lstStyle>
          <a:p>
            <a:pPr marL="0" lvl="0" indent="0" algn="l" defTabSz="914400" rtl="0" eaLnBrk="1" latinLnBrk="0" hangingPunct="1">
              <a:lnSpc>
                <a:spcPct val="90000"/>
              </a:lnSpc>
              <a:spcBef>
                <a:spcPts val="1000"/>
              </a:spcBef>
              <a:buFont typeface="Wingdings" pitchFamily="2" charset="2"/>
              <a:buNone/>
            </a:pPr>
            <a:endParaRPr lang="en-US" dirty="0"/>
          </a:p>
        </p:txBody>
      </p:sp>
      <p:sp>
        <p:nvSpPr>
          <p:cNvPr id="7" name="Picture Placeholder 6">
            <a:extLst>
              <a:ext uri="{FF2B5EF4-FFF2-40B4-BE49-F238E27FC236}">
                <a16:creationId xmlns:a16="http://schemas.microsoft.com/office/drawing/2014/main" id="{5E1F3EBA-BB56-24BC-8D2A-25A46342FA27}"/>
              </a:ext>
            </a:extLst>
          </p:cNvPr>
          <p:cNvSpPr>
            <a:spLocks noGrp="1"/>
          </p:cNvSpPr>
          <p:nvPr>
            <p:ph type="pic" sz="quarter" idx="13" hasCustomPrompt="1"/>
          </p:nvPr>
        </p:nvSpPr>
        <p:spPr>
          <a:xfrm>
            <a:off x="0" y="13841"/>
            <a:ext cx="3750067" cy="6857995"/>
          </a:xfrm>
        </p:spPr>
        <p:txBody>
          <a:bodyPr/>
          <a:lstStyle>
            <a:lvl1pPr marL="0" indent="0">
              <a:buNone/>
              <a:defRPr/>
            </a:lvl1pPr>
          </a:lstStyle>
          <a:p>
            <a:r>
              <a:rPr lang="en-US" dirty="0"/>
              <a:t>Click Icon to Add Image</a:t>
            </a:r>
          </a:p>
        </p:txBody>
      </p:sp>
      <p:sp>
        <p:nvSpPr>
          <p:cNvPr id="22" name="Text Placeholder 18">
            <a:extLst>
              <a:ext uri="{FF2B5EF4-FFF2-40B4-BE49-F238E27FC236}">
                <a16:creationId xmlns:a16="http://schemas.microsoft.com/office/drawing/2014/main" id="{A7FDDA93-62FA-0462-F0EB-4E4C9CB9AAE8}"/>
              </a:ext>
            </a:extLst>
          </p:cNvPr>
          <p:cNvSpPr>
            <a:spLocks noGrp="1"/>
          </p:cNvSpPr>
          <p:nvPr>
            <p:ph type="body" sz="quarter" idx="17" hasCustomPrompt="1"/>
          </p:nvPr>
        </p:nvSpPr>
        <p:spPr>
          <a:xfrm>
            <a:off x="3783520" y="3435953"/>
            <a:ext cx="2345933" cy="1841316"/>
          </a:xfrm>
        </p:spPr>
        <p:txBody>
          <a:bodyPr>
            <a:noAutofit/>
          </a:bodyPr>
          <a:lstStyle>
            <a:lvl1pPr marL="0" indent="0" algn="l">
              <a:buNone/>
              <a:defRPr lang="en-US" sz="13500" b="0" i="0" kern="1200" dirty="0" smtClean="0">
                <a:solidFill>
                  <a:schemeClr val="tx1"/>
                </a:solidFill>
                <a:latin typeface="Times New Roman" panose="02020603050405020304" pitchFamily="18" charset="0"/>
                <a:ea typeface="+mj-ea"/>
                <a:cs typeface="+mj-cs"/>
              </a:defRPr>
            </a:lvl1pPr>
          </a:lstStyle>
          <a:p>
            <a:pPr marL="0" lvl="0" indent="0" algn="ctr" defTabSz="914400" rtl="0" eaLnBrk="1" latinLnBrk="0" hangingPunct="1">
              <a:lnSpc>
                <a:spcPct val="90000"/>
              </a:lnSpc>
              <a:spcBef>
                <a:spcPct val="0"/>
              </a:spcBef>
              <a:buFont typeface="Wingdings" pitchFamily="2" charset="2"/>
              <a:buNone/>
            </a:pPr>
            <a:r>
              <a:rPr lang="en-US" dirty="0"/>
              <a:t>1</a:t>
            </a:r>
          </a:p>
          <a:p>
            <a:pPr marL="0" lvl="0" indent="0" algn="ctr" defTabSz="914400" rtl="0" eaLnBrk="1" latinLnBrk="0" hangingPunct="1">
              <a:lnSpc>
                <a:spcPct val="90000"/>
              </a:lnSpc>
              <a:spcBef>
                <a:spcPct val="0"/>
              </a:spcBef>
              <a:buFont typeface="Wingdings" pitchFamily="2" charset="2"/>
              <a:buNone/>
            </a:pPr>
            <a:endParaRPr lang="en-US" dirty="0"/>
          </a:p>
          <a:p>
            <a:pPr marL="0" lvl="0" indent="0" algn="ctr" defTabSz="914400" rtl="0" eaLnBrk="1" latinLnBrk="0" hangingPunct="1">
              <a:lnSpc>
                <a:spcPct val="90000"/>
              </a:lnSpc>
              <a:spcBef>
                <a:spcPct val="0"/>
              </a:spcBef>
              <a:buFont typeface="Wingdings" pitchFamily="2" charset="2"/>
              <a:buNone/>
            </a:pPr>
            <a:endParaRPr lang="en-US" dirty="0"/>
          </a:p>
          <a:p>
            <a:pPr marL="0" lvl="0" indent="0" algn="ctr" defTabSz="914400" rtl="0" eaLnBrk="1" latinLnBrk="0" hangingPunct="1">
              <a:lnSpc>
                <a:spcPct val="90000"/>
              </a:lnSpc>
              <a:spcBef>
                <a:spcPct val="0"/>
              </a:spcBef>
              <a:buFont typeface="Wingdings" pitchFamily="2" charset="2"/>
              <a:buNone/>
            </a:pPr>
            <a:endParaRPr lang="en-US" dirty="0"/>
          </a:p>
          <a:p>
            <a:pPr marL="0" lvl="0" indent="0" algn="ctr" defTabSz="914400" rtl="0" eaLnBrk="1" latinLnBrk="0" hangingPunct="1">
              <a:lnSpc>
                <a:spcPct val="90000"/>
              </a:lnSpc>
              <a:spcBef>
                <a:spcPct val="0"/>
              </a:spcBef>
              <a:buFont typeface="Wingdings" pitchFamily="2" charset="2"/>
              <a:buNone/>
            </a:pPr>
            <a:endParaRPr lang="en-US" dirty="0"/>
          </a:p>
          <a:p>
            <a:pPr marL="0" lvl="0" indent="0" algn="ctr" defTabSz="914400" rtl="0" eaLnBrk="1" latinLnBrk="0" hangingPunct="1">
              <a:lnSpc>
                <a:spcPct val="90000"/>
              </a:lnSpc>
              <a:spcBef>
                <a:spcPct val="0"/>
              </a:spcBef>
              <a:buFont typeface="Wingdings" pitchFamily="2" charset="2"/>
              <a:buNone/>
            </a:pPr>
            <a:endParaRPr lang="en-US" dirty="0"/>
          </a:p>
        </p:txBody>
      </p:sp>
      <p:sp>
        <p:nvSpPr>
          <p:cNvPr id="19" name="Text Placeholder 18">
            <a:extLst>
              <a:ext uri="{FF2B5EF4-FFF2-40B4-BE49-F238E27FC236}">
                <a16:creationId xmlns:a16="http://schemas.microsoft.com/office/drawing/2014/main" id="{E153B245-FFE5-FB4F-DAB8-DDA247EFA576}"/>
              </a:ext>
            </a:extLst>
          </p:cNvPr>
          <p:cNvSpPr>
            <a:spLocks noGrp="1"/>
          </p:cNvSpPr>
          <p:nvPr>
            <p:ph type="body" sz="quarter" idx="14" hasCustomPrompt="1"/>
          </p:nvPr>
        </p:nvSpPr>
        <p:spPr>
          <a:xfrm>
            <a:off x="3783520" y="5378683"/>
            <a:ext cx="2345932" cy="469900"/>
          </a:xfrm>
        </p:spPr>
        <p:txBody>
          <a:bodyPr>
            <a:normAutofit/>
          </a:bodyPr>
          <a:lstStyle>
            <a:lvl1pPr marL="0" indent="0" algn="ctr">
              <a:buNone/>
              <a:defRPr sz="2000" b="1" i="0">
                <a:latin typeface="Arial" panose="020B0604020202020204" pitchFamily="34" charset="0"/>
                <a:ea typeface="Source Sans Pro SemiBold" panose="020B0503030403020204" pitchFamily="34" charset="0"/>
                <a:cs typeface="Arial" panose="020B0604020202020204" pitchFamily="34" charset="0"/>
              </a:defRPr>
            </a:lvl1pPr>
          </a:lstStyle>
          <a:p>
            <a:pPr lvl="0"/>
            <a:r>
              <a:rPr lang="en-US" dirty="0"/>
              <a:t>Topic 1</a:t>
            </a:r>
          </a:p>
        </p:txBody>
      </p:sp>
      <p:sp>
        <p:nvSpPr>
          <p:cNvPr id="26" name="Text Placeholder 25">
            <a:extLst>
              <a:ext uri="{FF2B5EF4-FFF2-40B4-BE49-F238E27FC236}">
                <a16:creationId xmlns:a16="http://schemas.microsoft.com/office/drawing/2014/main" id="{F397A470-D532-D100-12F4-5ADF34AAD5FF}"/>
              </a:ext>
            </a:extLst>
          </p:cNvPr>
          <p:cNvSpPr>
            <a:spLocks noGrp="1"/>
          </p:cNvSpPr>
          <p:nvPr>
            <p:ph type="body" sz="quarter" idx="18" hasCustomPrompt="1"/>
          </p:nvPr>
        </p:nvSpPr>
        <p:spPr>
          <a:xfrm>
            <a:off x="6388100" y="3440113"/>
            <a:ext cx="2292350" cy="1841500"/>
          </a:xfrm>
        </p:spPr>
        <p:txBody>
          <a:bodyPr>
            <a:noAutofit/>
          </a:bodyPr>
          <a:lstStyle>
            <a:lvl1pPr marL="0" indent="0" algn="ctr" defTabSz="914400" rtl="0" eaLnBrk="1" latinLnBrk="0" hangingPunct="1">
              <a:lnSpc>
                <a:spcPct val="90000"/>
              </a:lnSpc>
              <a:spcBef>
                <a:spcPct val="0"/>
              </a:spcBef>
              <a:buNone/>
              <a:defRPr lang="en-US" sz="13500" b="0" i="0" kern="1200" dirty="0" smtClean="0">
                <a:solidFill>
                  <a:schemeClr val="tx1"/>
                </a:solidFill>
                <a:latin typeface="Times New Roman" panose="02020603050405020304" pitchFamily="18" charset="0"/>
                <a:ea typeface="+mj-ea"/>
                <a:cs typeface="+mj-cs"/>
              </a:defRPr>
            </a:lvl1pPr>
          </a:lstStyle>
          <a:p>
            <a:pPr lvl="0"/>
            <a:r>
              <a:rPr lang="en-US" dirty="0"/>
              <a:t>2</a:t>
            </a:r>
          </a:p>
        </p:txBody>
      </p:sp>
      <p:sp>
        <p:nvSpPr>
          <p:cNvPr id="20" name="Text Placeholder 18">
            <a:extLst>
              <a:ext uri="{FF2B5EF4-FFF2-40B4-BE49-F238E27FC236}">
                <a16:creationId xmlns:a16="http://schemas.microsoft.com/office/drawing/2014/main" id="{58C6202E-22E1-1CAB-8FC0-4B2468C00CAF}"/>
              </a:ext>
            </a:extLst>
          </p:cNvPr>
          <p:cNvSpPr>
            <a:spLocks noGrp="1"/>
          </p:cNvSpPr>
          <p:nvPr>
            <p:ph type="body" sz="quarter" idx="15" hasCustomPrompt="1"/>
          </p:nvPr>
        </p:nvSpPr>
        <p:spPr>
          <a:xfrm>
            <a:off x="6388765" y="5391746"/>
            <a:ext cx="2292350" cy="469900"/>
          </a:xfrm>
        </p:spPr>
        <p:txBody>
          <a:bodyPr>
            <a:normAutofit/>
          </a:bodyPr>
          <a:lstStyle>
            <a:lvl1pPr marL="0" indent="0" algn="ctr">
              <a:buNone/>
              <a:defRPr sz="2000" b="1" i="0">
                <a:latin typeface="Arial" panose="020B0604020202020204" pitchFamily="34" charset="0"/>
                <a:ea typeface="Source Sans Pro SemiBold" panose="020B0503030403020204" pitchFamily="34" charset="0"/>
                <a:cs typeface="Arial" panose="020B0604020202020204" pitchFamily="34" charset="0"/>
              </a:defRPr>
            </a:lvl1pPr>
          </a:lstStyle>
          <a:p>
            <a:pPr lvl="0"/>
            <a:r>
              <a:rPr lang="en-US" dirty="0"/>
              <a:t>Topic 2</a:t>
            </a:r>
          </a:p>
        </p:txBody>
      </p:sp>
      <p:sp>
        <p:nvSpPr>
          <p:cNvPr id="28" name="Text Placeholder 27">
            <a:extLst>
              <a:ext uri="{FF2B5EF4-FFF2-40B4-BE49-F238E27FC236}">
                <a16:creationId xmlns:a16="http://schemas.microsoft.com/office/drawing/2014/main" id="{21524EB3-3433-4EAE-124B-DDDAAE7B4732}"/>
              </a:ext>
            </a:extLst>
          </p:cNvPr>
          <p:cNvSpPr>
            <a:spLocks noGrp="1"/>
          </p:cNvSpPr>
          <p:nvPr>
            <p:ph type="body" sz="quarter" idx="19" hasCustomPrompt="1"/>
          </p:nvPr>
        </p:nvSpPr>
        <p:spPr>
          <a:xfrm>
            <a:off x="8915563" y="3440113"/>
            <a:ext cx="2293390" cy="1841500"/>
          </a:xfrm>
        </p:spPr>
        <p:txBody>
          <a:bodyPr>
            <a:noAutofit/>
          </a:bodyPr>
          <a:lstStyle>
            <a:lvl1pPr marL="0" indent="0">
              <a:buNone/>
              <a:defRPr lang="en-US" sz="13500" b="0" i="0" kern="1200" dirty="0" smtClean="0">
                <a:solidFill>
                  <a:schemeClr val="tx1"/>
                </a:solidFill>
                <a:latin typeface="Times New Roman" panose="02020603050405020304" pitchFamily="18" charset="0"/>
                <a:ea typeface="+mj-ea"/>
                <a:cs typeface="+mj-cs"/>
              </a:defRPr>
            </a:lvl1pPr>
          </a:lstStyle>
          <a:p>
            <a:pPr marL="0" lvl="0" indent="0" algn="ctr" defTabSz="914400" rtl="0" eaLnBrk="1" latinLnBrk="0" hangingPunct="1">
              <a:lnSpc>
                <a:spcPct val="90000"/>
              </a:lnSpc>
              <a:spcBef>
                <a:spcPct val="0"/>
              </a:spcBef>
              <a:buFont typeface="Wingdings" pitchFamily="2" charset="2"/>
              <a:buNone/>
            </a:pPr>
            <a:r>
              <a:rPr lang="en-US" dirty="0"/>
              <a:t>3</a:t>
            </a:r>
          </a:p>
        </p:txBody>
      </p:sp>
      <p:sp>
        <p:nvSpPr>
          <p:cNvPr id="21" name="Text Placeholder 18">
            <a:extLst>
              <a:ext uri="{FF2B5EF4-FFF2-40B4-BE49-F238E27FC236}">
                <a16:creationId xmlns:a16="http://schemas.microsoft.com/office/drawing/2014/main" id="{052D6F14-F4AA-294A-1461-5B105AD3E3E7}"/>
              </a:ext>
            </a:extLst>
          </p:cNvPr>
          <p:cNvSpPr>
            <a:spLocks noGrp="1"/>
          </p:cNvSpPr>
          <p:nvPr>
            <p:ph type="body" sz="quarter" idx="16" hasCustomPrompt="1"/>
          </p:nvPr>
        </p:nvSpPr>
        <p:spPr>
          <a:xfrm>
            <a:off x="8915952" y="5391746"/>
            <a:ext cx="2292350" cy="469900"/>
          </a:xfrm>
        </p:spPr>
        <p:txBody>
          <a:bodyPr>
            <a:normAutofit/>
          </a:bodyPr>
          <a:lstStyle>
            <a:lvl1pPr marL="0" indent="0" algn="ctr">
              <a:buNone/>
              <a:defRPr sz="2000" b="1" i="0">
                <a:latin typeface="Arial" panose="020B0604020202020204" pitchFamily="34" charset="0"/>
                <a:ea typeface="Source Sans Pro SemiBold" panose="020B0503030403020204" pitchFamily="34" charset="0"/>
                <a:cs typeface="Arial" panose="020B0604020202020204" pitchFamily="34" charset="0"/>
              </a:defRPr>
            </a:lvl1pPr>
          </a:lstStyle>
          <a:p>
            <a:pPr lvl="0"/>
            <a:r>
              <a:rPr lang="en-US" dirty="0"/>
              <a:t>Topic 3</a:t>
            </a:r>
          </a:p>
        </p:txBody>
      </p:sp>
      <p:sp>
        <p:nvSpPr>
          <p:cNvPr id="4" name="Slide Number Placeholder 3">
            <a:extLst>
              <a:ext uri="{FF2B5EF4-FFF2-40B4-BE49-F238E27FC236}">
                <a16:creationId xmlns:a16="http://schemas.microsoft.com/office/drawing/2014/main" id="{C59A6C86-0C3F-AA68-4A10-1854D4236373}"/>
              </a:ext>
            </a:extLst>
          </p:cNvPr>
          <p:cNvSpPr>
            <a:spLocks noGrp="1"/>
          </p:cNvSpPr>
          <p:nvPr>
            <p:ph type="sldNum" sz="quarter" idx="12"/>
          </p:nvPr>
        </p:nvSpPr>
        <p:spPr/>
        <p:txBody>
          <a:bodyPr/>
          <a:lstStyle/>
          <a:p>
            <a:fld id="{2385DA76-2DD3-144A-9C84-6B8D9531DA2D}" type="slidenum">
              <a:rPr lang="en-US" smtClean="0"/>
              <a:t>‹#›</a:t>
            </a:fld>
            <a:endParaRPr lang="en-US"/>
          </a:p>
        </p:txBody>
      </p:sp>
      <p:cxnSp>
        <p:nvCxnSpPr>
          <p:cNvPr id="5" name="Straight Connector 4">
            <a:extLst>
              <a:ext uri="{FF2B5EF4-FFF2-40B4-BE49-F238E27FC236}">
                <a16:creationId xmlns:a16="http://schemas.microsoft.com/office/drawing/2014/main" id="{11CA0D37-2D41-BEEA-A57E-F064DB712B74}"/>
              </a:ext>
              <a:ext uri="{C183D7F6-B498-43B3-948B-1728B52AA6E4}">
                <adec:decorative xmlns:adec="http://schemas.microsoft.com/office/drawing/2017/decorative" val="1"/>
              </a:ext>
            </a:extLst>
          </p:cNvPr>
          <p:cNvCxnSpPr>
            <a:cxnSpLocks/>
          </p:cNvCxnSpPr>
          <p:nvPr userDrawn="1"/>
        </p:nvCxnSpPr>
        <p:spPr>
          <a:xfrm>
            <a:off x="3962400" y="1529395"/>
            <a:ext cx="7576711"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BFE33ED-0554-85BF-B9E3-F725870E57B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69976" y="363132"/>
            <a:ext cx="914400" cy="914400"/>
          </a:xfrm>
          <a:prstGeom prst="rect">
            <a:avLst/>
          </a:prstGeom>
        </p:spPr>
      </p:pic>
    </p:spTree>
    <p:extLst>
      <p:ext uri="{BB962C8B-B14F-4D97-AF65-F5344CB8AC3E}">
        <p14:creationId xmlns:p14="http://schemas.microsoft.com/office/powerpoint/2010/main" val="522457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2" name="Text Placeholder 18">
            <a:extLst>
              <a:ext uri="{FF2B5EF4-FFF2-40B4-BE49-F238E27FC236}">
                <a16:creationId xmlns:a16="http://schemas.microsoft.com/office/drawing/2014/main" id="{A7FDDA93-62FA-0462-F0EB-4E4C9CB9AAE8}"/>
              </a:ext>
            </a:extLst>
          </p:cNvPr>
          <p:cNvSpPr>
            <a:spLocks noGrp="1"/>
          </p:cNvSpPr>
          <p:nvPr>
            <p:ph type="body" sz="quarter" idx="17" hasCustomPrompt="1"/>
          </p:nvPr>
        </p:nvSpPr>
        <p:spPr>
          <a:xfrm>
            <a:off x="3961224" y="1969851"/>
            <a:ext cx="1270782" cy="1841316"/>
          </a:xfrm>
        </p:spPr>
        <p:txBody>
          <a:bodyPr>
            <a:noAutofit/>
          </a:bodyPr>
          <a:lstStyle>
            <a:lvl1pPr marL="0" indent="0" algn="l">
              <a:buNone/>
              <a:defRPr lang="en-US" sz="13500" b="0" i="0" kern="1200" dirty="0" smtClean="0">
                <a:solidFill>
                  <a:schemeClr val="tx1"/>
                </a:solidFill>
                <a:latin typeface="Times New Roman" panose="02020603050405020304" pitchFamily="18" charset="0"/>
                <a:ea typeface="+mj-ea"/>
                <a:cs typeface="+mj-cs"/>
              </a:defRPr>
            </a:lvl1pPr>
          </a:lstStyle>
          <a:p>
            <a:pPr marL="0" lvl="0" indent="0" algn="ctr" defTabSz="914400" rtl="0" eaLnBrk="1" latinLnBrk="0" hangingPunct="1">
              <a:lnSpc>
                <a:spcPct val="90000"/>
              </a:lnSpc>
              <a:spcBef>
                <a:spcPct val="0"/>
              </a:spcBef>
              <a:buFont typeface="Wingdings" pitchFamily="2" charset="2"/>
              <a:buNone/>
            </a:pPr>
            <a:r>
              <a:rPr lang="en-US" dirty="0"/>
              <a:t>1</a:t>
            </a:r>
          </a:p>
        </p:txBody>
      </p:sp>
      <p:sp>
        <p:nvSpPr>
          <p:cNvPr id="8" name="Title Placeholder 1">
            <a:extLst>
              <a:ext uri="{FF2B5EF4-FFF2-40B4-BE49-F238E27FC236}">
                <a16:creationId xmlns:a16="http://schemas.microsoft.com/office/drawing/2014/main" id="{6A59D036-DF01-E5E1-E0CA-0B168A16AE6A}"/>
              </a:ext>
            </a:extLst>
          </p:cNvPr>
          <p:cNvSpPr>
            <a:spLocks noGrp="1"/>
          </p:cNvSpPr>
          <p:nvPr>
            <p:ph type="title"/>
          </p:nvPr>
        </p:nvSpPr>
        <p:spPr>
          <a:xfrm>
            <a:off x="3962400" y="4340128"/>
            <a:ext cx="7391400" cy="632891"/>
          </a:xfrm>
          <a:prstGeom prst="rect">
            <a:avLst/>
          </a:prstGeom>
        </p:spPr>
        <p:txBody>
          <a:bodyPr vert="horz" lIns="91440" tIns="45720" rIns="91440" bIns="45720" rtlCol="0" anchor="ctr">
            <a:normAutofit/>
          </a:bodyPr>
          <a:lstStyle>
            <a:lvl1pPr algn="l">
              <a:defRPr lang="en-US" sz="4100" b="1" i="0" kern="1200" dirty="0">
                <a:solidFill>
                  <a:schemeClr val="tx1"/>
                </a:solidFill>
                <a:latin typeface="Arial" panose="020B0604020202020204" pitchFamily="34" charset="0"/>
                <a:ea typeface="+mj-ea"/>
                <a:cs typeface="Arial" panose="020B0604020202020204" pitchFamily="34" charset="0"/>
              </a:defRPr>
            </a:lvl1pPr>
          </a:lstStyle>
          <a:p>
            <a:pPr marL="0" lvl="0" indent="0" algn="l" defTabSz="914400" rtl="0" eaLnBrk="1" latinLnBrk="0" hangingPunct="1">
              <a:lnSpc>
                <a:spcPct val="90000"/>
              </a:lnSpc>
              <a:spcBef>
                <a:spcPts val="1000"/>
              </a:spcBef>
              <a:buFont typeface="Wingdings" pitchFamily="2" charset="2"/>
              <a:buNone/>
            </a:pPr>
            <a:endParaRPr lang="en-US" dirty="0"/>
          </a:p>
        </p:txBody>
      </p:sp>
      <p:sp>
        <p:nvSpPr>
          <p:cNvPr id="7" name="Picture Placeholder 6">
            <a:extLst>
              <a:ext uri="{FF2B5EF4-FFF2-40B4-BE49-F238E27FC236}">
                <a16:creationId xmlns:a16="http://schemas.microsoft.com/office/drawing/2014/main" id="{5E1F3EBA-BB56-24BC-8D2A-25A46342FA27}"/>
              </a:ext>
            </a:extLst>
          </p:cNvPr>
          <p:cNvSpPr>
            <a:spLocks noGrp="1"/>
          </p:cNvSpPr>
          <p:nvPr>
            <p:ph type="pic" sz="quarter" idx="13" hasCustomPrompt="1"/>
          </p:nvPr>
        </p:nvSpPr>
        <p:spPr>
          <a:xfrm>
            <a:off x="0" y="0"/>
            <a:ext cx="3750067" cy="6858000"/>
          </a:xfrm>
        </p:spPr>
        <p:txBody>
          <a:bodyPr/>
          <a:lstStyle>
            <a:lvl1pPr marL="0" indent="0">
              <a:buNone/>
              <a:defRPr/>
            </a:lvl1pPr>
          </a:lstStyle>
          <a:p>
            <a:r>
              <a:rPr lang="en-US" dirty="0"/>
              <a:t>Click Icon to Add Image</a:t>
            </a:r>
          </a:p>
        </p:txBody>
      </p:sp>
      <p:sp>
        <p:nvSpPr>
          <p:cNvPr id="4" name="Slide Number Placeholder 3">
            <a:extLst>
              <a:ext uri="{FF2B5EF4-FFF2-40B4-BE49-F238E27FC236}">
                <a16:creationId xmlns:a16="http://schemas.microsoft.com/office/drawing/2014/main" id="{C59A6C86-0C3F-AA68-4A10-1854D4236373}"/>
              </a:ext>
            </a:extLst>
          </p:cNvPr>
          <p:cNvSpPr>
            <a:spLocks noGrp="1"/>
          </p:cNvSpPr>
          <p:nvPr>
            <p:ph type="sldNum" sz="quarter" idx="12"/>
          </p:nvPr>
        </p:nvSpPr>
        <p:spPr/>
        <p:txBody>
          <a:bodyPr/>
          <a:lstStyle/>
          <a:p>
            <a:fld id="{2385DA76-2DD3-144A-9C84-6B8D9531DA2D}" type="slidenum">
              <a:rPr lang="en-US" smtClean="0"/>
              <a:t>‹#›</a:t>
            </a:fld>
            <a:endParaRPr lang="en-US"/>
          </a:p>
        </p:txBody>
      </p:sp>
      <p:cxnSp>
        <p:nvCxnSpPr>
          <p:cNvPr id="5" name="Straight Connector 4">
            <a:extLst>
              <a:ext uri="{FF2B5EF4-FFF2-40B4-BE49-F238E27FC236}">
                <a16:creationId xmlns:a16="http://schemas.microsoft.com/office/drawing/2014/main" id="{11CA0D37-2D41-BEEA-A57E-F064DB712B74}"/>
              </a:ext>
              <a:ext uri="{C183D7F6-B498-43B3-948B-1728B52AA6E4}">
                <adec:decorative xmlns:adec="http://schemas.microsoft.com/office/drawing/2017/decorative" val="1"/>
              </a:ext>
            </a:extLst>
          </p:cNvPr>
          <p:cNvCxnSpPr>
            <a:cxnSpLocks/>
          </p:cNvCxnSpPr>
          <p:nvPr userDrawn="1"/>
        </p:nvCxnSpPr>
        <p:spPr>
          <a:xfrm>
            <a:off x="3961224" y="4075647"/>
            <a:ext cx="7576711"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154BD33-F7F6-1B26-AB59-7C5ACD2D884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72216" y="365760"/>
            <a:ext cx="914400" cy="914400"/>
          </a:xfrm>
          <a:prstGeom prst="rect">
            <a:avLst/>
          </a:prstGeom>
        </p:spPr>
      </p:pic>
    </p:spTree>
    <p:extLst>
      <p:ext uri="{BB962C8B-B14F-4D97-AF65-F5344CB8AC3E}">
        <p14:creationId xmlns:p14="http://schemas.microsoft.com/office/powerpoint/2010/main" val="46472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FC601D3-0BA7-6472-675C-37EA35F723E7}"/>
              </a:ext>
            </a:extLst>
          </p:cNvPr>
          <p:cNvSpPr>
            <a:spLocks noGrp="1"/>
          </p:cNvSpPr>
          <p:nvPr>
            <p:ph type="title"/>
          </p:nvPr>
        </p:nvSpPr>
        <p:spPr>
          <a:xfrm>
            <a:off x="838200" y="664684"/>
            <a:ext cx="10014842" cy="599096"/>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C31F75B7-6486-C7B1-E57A-C53107BC0B9A}"/>
              </a:ext>
            </a:extLst>
          </p:cNvPr>
          <p:cNvSpPr>
            <a:spLocks noGrp="1"/>
          </p:cNvSpPr>
          <p:nvPr>
            <p:ph sz="half" idx="2"/>
          </p:nvPr>
        </p:nvSpPr>
        <p:spPr>
          <a:xfrm>
            <a:off x="838200" y="1740980"/>
            <a:ext cx="10515600" cy="4033743"/>
          </a:xfrm>
        </p:spPr>
        <p:txBody>
          <a:bodyPr/>
          <a:lstStyle>
            <a:lvl1pPr>
              <a:buClr>
                <a:schemeClr val="tx1"/>
              </a:buClr>
              <a:defRPr/>
            </a:lvl1pPr>
            <a:lvl2pPr>
              <a:buClr>
                <a:schemeClr val="tx1"/>
              </a:buClr>
              <a:defRPr/>
            </a:lvl2pPr>
            <a:lvl3pPr>
              <a:buClr>
                <a:schemeClr val="tx1"/>
              </a:buClr>
              <a:defRPr/>
            </a:lvl3pPr>
            <a:lvl4pPr>
              <a:buClr>
                <a:schemeClr val="tx1"/>
              </a:buClr>
              <a:defRPr/>
            </a:lvl4pPr>
          </a:lstStyle>
          <a:p>
            <a:pPr lvl="0"/>
            <a:r>
              <a:rPr lang="en-US"/>
              <a:t>Click to edit Master text styles</a:t>
            </a:r>
          </a:p>
          <a:p>
            <a:pPr lvl="1"/>
            <a:r>
              <a:rPr lang="en-US"/>
              <a:t>Second level</a:t>
            </a:r>
          </a:p>
          <a:p>
            <a:pPr lvl="2"/>
            <a:r>
              <a:rPr lang="en-US"/>
              <a:t>Third level</a:t>
            </a:r>
          </a:p>
        </p:txBody>
      </p:sp>
      <p:cxnSp>
        <p:nvCxnSpPr>
          <p:cNvPr id="5" name="Straight Connector 4">
            <a:extLst>
              <a:ext uri="{FF2B5EF4-FFF2-40B4-BE49-F238E27FC236}">
                <a16:creationId xmlns:a16="http://schemas.microsoft.com/office/drawing/2014/main" id="{EB690ECB-CD70-4029-D9E1-7BEBF26D9505}"/>
              </a:ext>
              <a:ext uri="{C183D7F6-B498-43B3-948B-1728B52AA6E4}">
                <adec:decorative xmlns:adec="http://schemas.microsoft.com/office/drawing/2017/decorative" val="1"/>
              </a:ext>
            </a:extLst>
          </p:cNvPr>
          <p:cNvCxnSpPr>
            <a:cxnSpLocks/>
          </p:cNvCxnSpPr>
          <p:nvPr userDrawn="1"/>
        </p:nvCxnSpPr>
        <p:spPr>
          <a:xfrm>
            <a:off x="652889" y="1529395"/>
            <a:ext cx="10886222"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59A6C86-0C3F-AA68-4A10-1854D4236373}"/>
              </a:ext>
            </a:extLst>
          </p:cNvPr>
          <p:cNvSpPr>
            <a:spLocks noGrp="1"/>
          </p:cNvSpPr>
          <p:nvPr>
            <p:ph type="sldNum" sz="quarter" idx="12"/>
          </p:nvPr>
        </p:nvSpPr>
        <p:spPr/>
        <p:txBody>
          <a:bodyPr/>
          <a:lstStyle/>
          <a:p>
            <a:fld id="{2385DA76-2DD3-144A-9C84-6B8D9531DA2D}" type="slidenum">
              <a:rPr lang="en-US" smtClean="0"/>
              <a:t>‹#›</a:t>
            </a:fld>
            <a:endParaRPr lang="en-US"/>
          </a:p>
        </p:txBody>
      </p:sp>
      <p:pic>
        <p:nvPicPr>
          <p:cNvPr id="7" name="Picture 6">
            <a:extLst>
              <a:ext uri="{FF2B5EF4-FFF2-40B4-BE49-F238E27FC236}">
                <a16:creationId xmlns:a16="http://schemas.microsoft.com/office/drawing/2014/main" id="{9839D61A-BD20-570C-21F8-827CA741AEA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69976" y="365760"/>
            <a:ext cx="914400" cy="914400"/>
          </a:xfrm>
          <a:prstGeom prst="rect">
            <a:avLst/>
          </a:prstGeom>
        </p:spPr>
      </p:pic>
      <p:sp>
        <p:nvSpPr>
          <p:cNvPr id="2" name="Shape 0">
            <a:extLst>
              <a:ext uri="{FF2B5EF4-FFF2-40B4-BE49-F238E27FC236}">
                <a16:creationId xmlns:a16="http://schemas.microsoft.com/office/drawing/2014/main" id="{285AC1EC-E2BA-FE8A-2FFB-81B5182CD88F}"/>
              </a:ext>
            </a:extLst>
          </p:cNvPr>
          <p:cNvSpPr/>
          <p:nvPr userDrawn="1"/>
        </p:nvSpPr>
        <p:spPr>
          <a:xfrm>
            <a:off x="0" y="0"/>
            <a:ext cx="201168" cy="6858000"/>
          </a:xfrm>
          <a:prstGeom prst="rect">
            <a:avLst/>
          </a:prstGeom>
          <a:solidFill>
            <a:srgbClr val="542B5E"/>
          </a:solidFill>
          <a:ln/>
        </p:spPr>
        <p:txBody>
          <a:bodyPr/>
          <a:lstStyle/>
          <a:p>
            <a:endParaRPr lang="en-US"/>
          </a:p>
        </p:txBody>
      </p:sp>
    </p:spTree>
    <p:extLst>
      <p:ext uri="{BB962C8B-B14F-4D97-AF65-F5344CB8AC3E}">
        <p14:creationId xmlns:p14="http://schemas.microsoft.com/office/powerpoint/2010/main" val="3388313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bottom image">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CFC601D3-0BA7-6472-675C-37EA35F723E7}"/>
              </a:ext>
            </a:extLst>
          </p:cNvPr>
          <p:cNvSpPr>
            <a:spLocks noGrp="1"/>
          </p:cNvSpPr>
          <p:nvPr>
            <p:ph type="title"/>
          </p:nvPr>
        </p:nvSpPr>
        <p:spPr>
          <a:xfrm>
            <a:off x="838200" y="664684"/>
            <a:ext cx="10014842" cy="599096"/>
          </a:xfrm>
          <a:prstGeom prst="rect">
            <a:avLst/>
          </a:prstGeom>
        </p:spPr>
        <p:txBody>
          <a:bodyPr vert="horz" lIns="91440" tIns="45720" rIns="91440" bIns="45720" rtlCol="0" anchor="ctr">
            <a:normAutofit/>
          </a:bodyPr>
          <a:lstStyle>
            <a:lvl1pPr>
              <a:defRPr baseline="0">
                <a:solidFill>
                  <a:schemeClr val="tx1"/>
                </a:solidFill>
              </a:defRPr>
            </a:lvl1p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C31F75B7-6486-C7B1-E57A-C53107BC0B9A}"/>
              </a:ext>
            </a:extLst>
          </p:cNvPr>
          <p:cNvSpPr>
            <a:spLocks noGrp="1"/>
          </p:cNvSpPr>
          <p:nvPr>
            <p:ph sz="half" idx="2"/>
          </p:nvPr>
        </p:nvSpPr>
        <p:spPr>
          <a:xfrm>
            <a:off x="838200" y="1740981"/>
            <a:ext cx="10515600" cy="1918208"/>
          </a:xfrm>
        </p:spPr>
        <p:txBody>
          <a:bodyPr>
            <a:normAutofit/>
          </a:bodyPr>
          <a:lstStyle>
            <a:lvl1pPr>
              <a:buClr>
                <a:schemeClr val="tx1"/>
              </a:buClr>
              <a:defRPr sz="2400" baseline="0"/>
            </a:lvl1pPr>
            <a:lvl2pPr>
              <a:buClr>
                <a:schemeClr val="tx1"/>
              </a:buClr>
              <a:defRPr sz="2000" baseline="0"/>
            </a:lvl2pPr>
          </a:lstStyle>
          <a:p>
            <a:pPr lvl="0"/>
            <a:r>
              <a:rPr lang="en-US"/>
              <a:t>Click to edit Master text styles</a:t>
            </a:r>
          </a:p>
          <a:p>
            <a:pPr lvl="1"/>
            <a:r>
              <a:rPr lang="en-US"/>
              <a:t>Second level</a:t>
            </a:r>
          </a:p>
        </p:txBody>
      </p:sp>
      <p:sp>
        <p:nvSpPr>
          <p:cNvPr id="7" name="Picture Placeholder 6">
            <a:extLst>
              <a:ext uri="{FF2B5EF4-FFF2-40B4-BE49-F238E27FC236}">
                <a16:creationId xmlns:a16="http://schemas.microsoft.com/office/drawing/2014/main" id="{E1BAC4EE-6D95-76BD-09BB-2C9BA247B1F2}"/>
              </a:ext>
            </a:extLst>
          </p:cNvPr>
          <p:cNvSpPr>
            <a:spLocks noGrp="1"/>
          </p:cNvSpPr>
          <p:nvPr>
            <p:ph type="pic" sz="quarter" idx="13"/>
          </p:nvPr>
        </p:nvSpPr>
        <p:spPr>
          <a:xfrm>
            <a:off x="0" y="3812647"/>
            <a:ext cx="12192000" cy="3062287"/>
          </a:xfrm>
        </p:spPr>
        <p:txBody>
          <a:bodyPr/>
          <a:lstStyle/>
          <a:p>
            <a:endParaRPr lang="en-US" dirty="0"/>
          </a:p>
        </p:txBody>
      </p:sp>
      <p:sp>
        <p:nvSpPr>
          <p:cNvPr id="4" name="Slide Number Placeholder 3">
            <a:extLst>
              <a:ext uri="{FF2B5EF4-FFF2-40B4-BE49-F238E27FC236}">
                <a16:creationId xmlns:a16="http://schemas.microsoft.com/office/drawing/2014/main" id="{C59A6C86-0C3F-AA68-4A10-1854D4236373}"/>
              </a:ext>
            </a:extLst>
          </p:cNvPr>
          <p:cNvSpPr>
            <a:spLocks noGrp="1"/>
          </p:cNvSpPr>
          <p:nvPr>
            <p:ph type="sldNum" sz="quarter" idx="12"/>
          </p:nvPr>
        </p:nvSpPr>
        <p:spPr/>
        <p:txBody>
          <a:bodyPr/>
          <a:lstStyle/>
          <a:p>
            <a:fld id="{2385DA76-2DD3-144A-9C84-6B8D9531DA2D}" type="slidenum">
              <a:rPr lang="en-US" smtClean="0"/>
              <a:t>‹#›</a:t>
            </a:fld>
            <a:endParaRPr lang="en-US"/>
          </a:p>
        </p:txBody>
      </p:sp>
      <p:cxnSp>
        <p:nvCxnSpPr>
          <p:cNvPr id="5" name="Straight Connector 4">
            <a:extLst>
              <a:ext uri="{FF2B5EF4-FFF2-40B4-BE49-F238E27FC236}">
                <a16:creationId xmlns:a16="http://schemas.microsoft.com/office/drawing/2014/main" id="{EBC09994-9507-EB2C-3DCE-EA721207F323}"/>
              </a:ext>
              <a:ext uri="{C183D7F6-B498-43B3-948B-1728B52AA6E4}">
                <adec:decorative xmlns:adec="http://schemas.microsoft.com/office/drawing/2017/decorative" val="1"/>
              </a:ext>
            </a:extLst>
          </p:cNvPr>
          <p:cNvCxnSpPr>
            <a:cxnSpLocks/>
          </p:cNvCxnSpPr>
          <p:nvPr userDrawn="1"/>
        </p:nvCxnSpPr>
        <p:spPr>
          <a:xfrm>
            <a:off x="652889" y="1529395"/>
            <a:ext cx="10886222"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BB55E2F-F417-9BD7-C78B-7043F6D8964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72216" y="365760"/>
            <a:ext cx="914400" cy="914400"/>
          </a:xfrm>
          <a:prstGeom prst="rect">
            <a:avLst/>
          </a:prstGeom>
        </p:spPr>
      </p:pic>
    </p:spTree>
    <p:extLst>
      <p:ext uri="{BB962C8B-B14F-4D97-AF65-F5344CB8AC3E}">
        <p14:creationId xmlns:p14="http://schemas.microsoft.com/office/powerpoint/2010/main" val="31290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headings and 2 Columns">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3D0820B7-9F68-ED9C-8699-47DF87E82731}"/>
              </a:ext>
            </a:extLst>
          </p:cNvPr>
          <p:cNvSpPr>
            <a:spLocks noGrp="1"/>
          </p:cNvSpPr>
          <p:nvPr>
            <p:ph type="title"/>
          </p:nvPr>
        </p:nvSpPr>
        <p:spPr>
          <a:xfrm>
            <a:off x="838200" y="664684"/>
            <a:ext cx="10014842" cy="599096"/>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E37A9CC-D5F0-9DC0-F6FA-3977F73FB706}"/>
              </a:ext>
            </a:extLst>
          </p:cNvPr>
          <p:cNvSpPr>
            <a:spLocks noGrp="1"/>
          </p:cNvSpPr>
          <p:nvPr>
            <p:ph type="body" idx="1"/>
          </p:nvPr>
        </p:nvSpPr>
        <p:spPr>
          <a:xfrm>
            <a:off x="839788" y="1681163"/>
            <a:ext cx="5157787" cy="499326"/>
          </a:xfrm>
        </p:spPr>
        <p:txBody>
          <a:bodyPr anchor="b"/>
          <a:lstStyle>
            <a:lvl1pPr marL="0" indent="0">
              <a:buNone/>
              <a:defRPr sz="2400" b="0" i="0">
                <a:solidFill>
                  <a:schemeClr val="tx1"/>
                </a:solidFill>
                <a:latin typeface="Times New Roman" panose="020206030504050203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E01C93-AB1B-A712-278A-DEBFCF82C327}"/>
              </a:ext>
            </a:extLst>
          </p:cNvPr>
          <p:cNvSpPr>
            <a:spLocks noGrp="1"/>
          </p:cNvSpPr>
          <p:nvPr>
            <p:ph sz="half" idx="2"/>
          </p:nvPr>
        </p:nvSpPr>
        <p:spPr>
          <a:xfrm>
            <a:off x="839788" y="2505075"/>
            <a:ext cx="5157787" cy="3684588"/>
          </a:xfrm>
        </p:spPr>
        <p:txBody>
          <a:bodyPr>
            <a:normAutofit/>
          </a:bodyPr>
          <a:lstStyle>
            <a:lvl1pPr>
              <a:buClr>
                <a:schemeClr val="tx1"/>
              </a:buClr>
              <a:defRPr sz="2400" baseline="0"/>
            </a:lvl1pPr>
            <a:lvl2pPr>
              <a:buClr>
                <a:schemeClr val="tx1"/>
              </a:buClr>
              <a:defRPr sz="2000" baseline="0"/>
            </a:lvl2pPr>
            <a:lvl3pPr>
              <a:buClr>
                <a:schemeClr val="tx1"/>
              </a:buClr>
              <a:buNone/>
              <a:defRPr sz="1600"/>
            </a:lvl3pPr>
            <a:lvl4pPr>
              <a:defRPr sz="1400"/>
            </a:lvl4pPr>
            <a:lvl5pPr>
              <a:defRPr sz="1400"/>
            </a:lvl5pPr>
          </a:lstStyle>
          <a:p>
            <a:pPr lvl="0"/>
            <a:r>
              <a:rPr lang="en-US"/>
              <a:t>Click to edit Master text styles</a:t>
            </a:r>
          </a:p>
          <a:p>
            <a:pPr lvl="1"/>
            <a:r>
              <a:rPr lang="en-US"/>
              <a:t>Second level</a:t>
            </a:r>
          </a:p>
        </p:txBody>
      </p:sp>
      <p:sp>
        <p:nvSpPr>
          <p:cNvPr id="5" name="Text Placeholder 4">
            <a:extLst>
              <a:ext uri="{FF2B5EF4-FFF2-40B4-BE49-F238E27FC236}">
                <a16:creationId xmlns:a16="http://schemas.microsoft.com/office/drawing/2014/main" id="{B72B5F54-5BFF-2C81-F5CB-2B03AB0AD38F}"/>
              </a:ext>
            </a:extLst>
          </p:cNvPr>
          <p:cNvSpPr>
            <a:spLocks noGrp="1"/>
          </p:cNvSpPr>
          <p:nvPr>
            <p:ph type="body" sz="quarter" idx="3"/>
          </p:nvPr>
        </p:nvSpPr>
        <p:spPr>
          <a:xfrm>
            <a:off x="6172200" y="1681163"/>
            <a:ext cx="5183188" cy="499326"/>
          </a:xfrm>
        </p:spPr>
        <p:txBody>
          <a:bodyPr anchor="b">
            <a:normAutofit/>
          </a:bodyPr>
          <a:lstStyle>
            <a:lvl1pPr marL="0" indent="0">
              <a:buNone/>
              <a:defRPr lang="en-US" sz="2400" b="0" i="0" kern="1200" dirty="0" smtClean="0">
                <a:solidFill>
                  <a:schemeClr val="tx1"/>
                </a:solidFill>
                <a:latin typeface="Times New Roman" panose="02020603050405020304" pitchFamily="18" charset="0"/>
                <a:ea typeface="+mn-ea"/>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F0C02E-6E37-E67C-1034-A9C78ED43A00}"/>
              </a:ext>
            </a:extLst>
          </p:cNvPr>
          <p:cNvSpPr>
            <a:spLocks noGrp="1"/>
          </p:cNvSpPr>
          <p:nvPr>
            <p:ph sz="quarter" idx="4"/>
          </p:nvPr>
        </p:nvSpPr>
        <p:spPr>
          <a:xfrm>
            <a:off x="6172200" y="2505075"/>
            <a:ext cx="5183188" cy="3684588"/>
          </a:xfrm>
        </p:spPr>
        <p:txBody>
          <a:bodyPr>
            <a:normAutofit/>
          </a:bodyPr>
          <a:lstStyle>
            <a:lvl1pPr>
              <a:buClr>
                <a:schemeClr val="tx1"/>
              </a:buClr>
              <a:defRPr sz="2400" baseline="0"/>
            </a:lvl1pPr>
            <a:lvl2pPr>
              <a:buClr>
                <a:schemeClr val="tx1"/>
              </a:buClr>
              <a:defRPr sz="2000" baseline="0"/>
            </a:lvl2pPr>
            <a:lvl3pPr>
              <a:buClr>
                <a:schemeClr val="tx1"/>
              </a:buClr>
              <a:defRPr sz="1600"/>
            </a:lvl3pPr>
            <a:lvl4pPr>
              <a:defRPr sz="1400"/>
            </a:lvl4pPr>
            <a:lvl5pPr>
              <a:defRPr sz="1400"/>
            </a:lvl5pPr>
          </a:lstStyle>
          <a:p>
            <a:pPr lvl="0"/>
            <a:r>
              <a:rPr lang="en-US"/>
              <a:t>Click to edit Master text styles</a:t>
            </a:r>
          </a:p>
          <a:p>
            <a:pPr lvl="1"/>
            <a:r>
              <a:rPr lang="en-US"/>
              <a:t>Second level</a:t>
            </a:r>
          </a:p>
        </p:txBody>
      </p:sp>
      <p:cxnSp>
        <p:nvCxnSpPr>
          <p:cNvPr id="7" name="Straight Connector 6">
            <a:extLst>
              <a:ext uri="{FF2B5EF4-FFF2-40B4-BE49-F238E27FC236}">
                <a16:creationId xmlns:a16="http://schemas.microsoft.com/office/drawing/2014/main" id="{16294AAB-710F-ADB2-534D-74E6313218FA}"/>
              </a:ext>
              <a:ext uri="{C183D7F6-B498-43B3-948B-1728B52AA6E4}">
                <adec:decorative xmlns:adec="http://schemas.microsoft.com/office/drawing/2017/decorative" val="1"/>
              </a:ext>
            </a:extLst>
          </p:cNvPr>
          <p:cNvCxnSpPr>
            <a:cxnSpLocks/>
          </p:cNvCxnSpPr>
          <p:nvPr userDrawn="1"/>
        </p:nvCxnSpPr>
        <p:spPr>
          <a:xfrm>
            <a:off x="652889" y="1529395"/>
            <a:ext cx="10886222"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49602A79-EE87-FB46-B3D4-392DDD824E7B}"/>
              </a:ext>
            </a:extLst>
          </p:cNvPr>
          <p:cNvSpPr>
            <a:spLocks noGrp="1"/>
          </p:cNvSpPr>
          <p:nvPr>
            <p:ph type="sldNum" sz="quarter" idx="12"/>
          </p:nvPr>
        </p:nvSpPr>
        <p:spPr/>
        <p:txBody>
          <a:bodyPr/>
          <a:lstStyle/>
          <a:p>
            <a:fld id="{2385DA76-2DD3-144A-9C84-6B8D9531DA2D}" type="slidenum">
              <a:rPr lang="en-US" smtClean="0"/>
              <a:t>‹#›</a:t>
            </a:fld>
            <a:endParaRPr lang="en-US"/>
          </a:p>
        </p:txBody>
      </p:sp>
      <p:pic>
        <p:nvPicPr>
          <p:cNvPr id="10" name="Picture 9">
            <a:extLst>
              <a:ext uri="{FF2B5EF4-FFF2-40B4-BE49-F238E27FC236}">
                <a16:creationId xmlns:a16="http://schemas.microsoft.com/office/drawing/2014/main" id="{541CE6A1-4E22-1E9F-39E4-28F940D9F5B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71199" y="365760"/>
            <a:ext cx="914400" cy="914400"/>
          </a:xfrm>
          <a:prstGeom prst="rect">
            <a:avLst/>
          </a:prstGeom>
        </p:spPr>
      </p:pic>
      <p:sp>
        <p:nvSpPr>
          <p:cNvPr id="2" name="Shape 0">
            <a:extLst>
              <a:ext uri="{FF2B5EF4-FFF2-40B4-BE49-F238E27FC236}">
                <a16:creationId xmlns:a16="http://schemas.microsoft.com/office/drawing/2014/main" id="{A1A34AD5-DBD3-FF47-2CD7-783F3C25E977}"/>
              </a:ext>
            </a:extLst>
          </p:cNvPr>
          <p:cNvSpPr/>
          <p:nvPr userDrawn="1"/>
        </p:nvSpPr>
        <p:spPr>
          <a:xfrm>
            <a:off x="0" y="0"/>
            <a:ext cx="201168" cy="6858000"/>
          </a:xfrm>
          <a:prstGeom prst="rect">
            <a:avLst/>
          </a:prstGeom>
          <a:solidFill>
            <a:srgbClr val="542B5E"/>
          </a:solidFill>
          <a:ln/>
        </p:spPr>
        <p:txBody>
          <a:bodyPr/>
          <a:lstStyle/>
          <a:p>
            <a:endParaRPr lang="en-US"/>
          </a:p>
        </p:txBody>
      </p:sp>
    </p:spTree>
    <p:extLst>
      <p:ext uri="{BB962C8B-B14F-4D97-AF65-F5344CB8AC3E}">
        <p14:creationId xmlns:p14="http://schemas.microsoft.com/office/powerpoint/2010/main" val="856030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3D0820B7-9F68-ED9C-8699-47DF87E82731}"/>
              </a:ext>
            </a:extLst>
          </p:cNvPr>
          <p:cNvSpPr>
            <a:spLocks noGrp="1"/>
          </p:cNvSpPr>
          <p:nvPr>
            <p:ph type="title"/>
          </p:nvPr>
        </p:nvSpPr>
        <p:spPr>
          <a:xfrm>
            <a:off x="838200" y="664684"/>
            <a:ext cx="10014842" cy="599096"/>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
        <p:nvSpPr>
          <p:cNvPr id="3" name="Content Placeholder 3">
            <a:extLst>
              <a:ext uri="{FF2B5EF4-FFF2-40B4-BE49-F238E27FC236}">
                <a16:creationId xmlns:a16="http://schemas.microsoft.com/office/drawing/2014/main" id="{7ACE78D9-A165-7D43-2B39-962B735A80FF}"/>
              </a:ext>
            </a:extLst>
          </p:cNvPr>
          <p:cNvSpPr>
            <a:spLocks noGrp="1"/>
          </p:cNvSpPr>
          <p:nvPr>
            <p:ph sz="half" idx="2"/>
          </p:nvPr>
        </p:nvSpPr>
        <p:spPr>
          <a:xfrm>
            <a:off x="838200" y="1740980"/>
            <a:ext cx="10515600" cy="4033743"/>
          </a:xfrm>
        </p:spPr>
        <p:txBody>
          <a:bodyPr>
            <a:normAutofit/>
          </a:bodyPr>
          <a:lstStyle>
            <a:lvl1pPr>
              <a:buClr>
                <a:schemeClr val="tx1"/>
              </a:buClr>
              <a:defRPr sz="2400" baseline="0"/>
            </a:lvl1pPr>
            <a:lvl2pPr>
              <a:buClr>
                <a:schemeClr val="tx1"/>
              </a:buClr>
              <a:defRPr sz="2000" baseline="0"/>
            </a:lvl2pPr>
            <a:lvl3pPr>
              <a:buClr>
                <a:schemeClr val="tx1"/>
              </a:buClr>
              <a:defRPr sz="1800" baseline="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5" name="Straight Connector 4">
            <a:extLst>
              <a:ext uri="{FF2B5EF4-FFF2-40B4-BE49-F238E27FC236}">
                <a16:creationId xmlns:a16="http://schemas.microsoft.com/office/drawing/2014/main" id="{AA6E375C-D3DB-5281-37CD-B0B36002FD9B}"/>
              </a:ext>
              <a:ext uri="{C183D7F6-B498-43B3-948B-1728B52AA6E4}">
                <adec:decorative xmlns:adec="http://schemas.microsoft.com/office/drawing/2017/decorative" val="1"/>
              </a:ext>
            </a:extLst>
          </p:cNvPr>
          <p:cNvCxnSpPr>
            <a:cxnSpLocks/>
          </p:cNvCxnSpPr>
          <p:nvPr userDrawn="1"/>
        </p:nvCxnSpPr>
        <p:spPr>
          <a:xfrm>
            <a:off x="652889" y="1529395"/>
            <a:ext cx="10886222"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49602A79-EE87-FB46-B3D4-392DDD824E7B}"/>
              </a:ext>
            </a:extLst>
          </p:cNvPr>
          <p:cNvSpPr>
            <a:spLocks noGrp="1"/>
          </p:cNvSpPr>
          <p:nvPr>
            <p:ph type="sldNum" sz="quarter" idx="12"/>
          </p:nvPr>
        </p:nvSpPr>
        <p:spPr/>
        <p:txBody>
          <a:bodyPr/>
          <a:lstStyle/>
          <a:p>
            <a:fld id="{2385DA76-2DD3-144A-9C84-6B8D9531DA2D}" type="slidenum">
              <a:rPr lang="en-US" smtClean="0"/>
              <a:t>‹#›</a:t>
            </a:fld>
            <a:endParaRPr lang="en-US"/>
          </a:p>
        </p:txBody>
      </p:sp>
      <p:pic>
        <p:nvPicPr>
          <p:cNvPr id="6" name="Picture 5">
            <a:extLst>
              <a:ext uri="{FF2B5EF4-FFF2-40B4-BE49-F238E27FC236}">
                <a16:creationId xmlns:a16="http://schemas.microsoft.com/office/drawing/2014/main" id="{760C961D-5E99-7643-CF11-0B8AFAF3CD5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69976" y="365760"/>
            <a:ext cx="914400" cy="914400"/>
          </a:xfrm>
          <a:prstGeom prst="rect">
            <a:avLst/>
          </a:prstGeom>
        </p:spPr>
      </p:pic>
      <p:sp>
        <p:nvSpPr>
          <p:cNvPr id="2" name="Shape 0">
            <a:extLst>
              <a:ext uri="{FF2B5EF4-FFF2-40B4-BE49-F238E27FC236}">
                <a16:creationId xmlns:a16="http://schemas.microsoft.com/office/drawing/2014/main" id="{46D264C8-1994-2829-816C-FAE3DD313A93}"/>
              </a:ext>
            </a:extLst>
          </p:cNvPr>
          <p:cNvSpPr/>
          <p:nvPr userDrawn="1"/>
        </p:nvSpPr>
        <p:spPr>
          <a:xfrm>
            <a:off x="0" y="0"/>
            <a:ext cx="201168" cy="6858000"/>
          </a:xfrm>
          <a:prstGeom prst="rect">
            <a:avLst/>
          </a:prstGeom>
          <a:solidFill>
            <a:srgbClr val="542B5E"/>
          </a:solidFill>
          <a:ln/>
        </p:spPr>
        <p:txBody>
          <a:bodyPr/>
          <a:lstStyle/>
          <a:p>
            <a:endParaRPr lang="en-US"/>
          </a:p>
        </p:txBody>
      </p:sp>
    </p:spTree>
    <p:extLst>
      <p:ext uri="{BB962C8B-B14F-4D97-AF65-F5344CB8AC3E}">
        <p14:creationId xmlns:p14="http://schemas.microsoft.com/office/powerpoint/2010/main" val="3920705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3D0820B7-9F68-ED9C-8699-47DF87E82731}"/>
              </a:ext>
            </a:extLst>
          </p:cNvPr>
          <p:cNvSpPr>
            <a:spLocks noGrp="1"/>
          </p:cNvSpPr>
          <p:nvPr>
            <p:ph type="title"/>
          </p:nvPr>
        </p:nvSpPr>
        <p:spPr>
          <a:xfrm>
            <a:off x="838200" y="664684"/>
            <a:ext cx="10014842" cy="599096"/>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
        <p:nvSpPr>
          <p:cNvPr id="17" name="Oval 16">
            <a:extLst>
              <a:ext uri="{FF2B5EF4-FFF2-40B4-BE49-F238E27FC236}">
                <a16:creationId xmlns:a16="http://schemas.microsoft.com/office/drawing/2014/main" id="{1EE3AD37-BD56-155C-4E92-8552CE45EBE7}"/>
              </a:ext>
            </a:extLst>
          </p:cNvPr>
          <p:cNvSpPr/>
          <p:nvPr userDrawn="1"/>
        </p:nvSpPr>
        <p:spPr>
          <a:xfrm>
            <a:off x="838200" y="2588634"/>
            <a:ext cx="341522" cy="341522"/>
          </a:xfrm>
          <a:prstGeom prst="ellipse">
            <a:avLst/>
          </a:prstGeom>
          <a:solidFill>
            <a:schemeClr val="accent6"/>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Times New Roman" panose="02020603050405020304" pitchFamily="18" charset="0"/>
            </a:endParaRPr>
          </a:p>
        </p:txBody>
      </p:sp>
      <p:sp>
        <p:nvSpPr>
          <p:cNvPr id="18" name="Oval 17">
            <a:extLst>
              <a:ext uri="{FF2B5EF4-FFF2-40B4-BE49-F238E27FC236}">
                <a16:creationId xmlns:a16="http://schemas.microsoft.com/office/drawing/2014/main" id="{14D5AA1D-CE2F-5558-245F-3F1C03B3B28A}"/>
              </a:ext>
            </a:extLst>
          </p:cNvPr>
          <p:cNvSpPr/>
          <p:nvPr userDrawn="1"/>
        </p:nvSpPr>
        <p:spPr>
          <a:xfrm>
            <a:off x="3106947" y="2574497"/>
            <a:ext cx="341522" cy="341522"/>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Times New Roman" panose="02020603050405020304" pitchFamily="18" charset="0"/>
            </a:endParaRPr>
          </a:p>
        </p:txBody>
      </p:sp>
      <p:sp>
        <p:nvSpPr>
          <p:cNvPr id="19" name="Oval 18">
            <a:extLst>
              <a:ext uri="{FF2B5EF4-FFF2-40B4-BE49-F238E27FC236}">
                <a16:creationId xmlns:a16="http://schemas.microsoft.com/office/drawing/2014/main" id="{AF66F6DE-CA40-6914-2F07-867ECFEE7D9A}"/>
              </a:ext>
            </a:extLst>
          </p:cNvPr>
          <p:cNvSpPr/>
          <p:nvPr userDrawn="1"/>
        </p:nvSpPr>
        <p:spPr>
          <a:xfrm>
            <a:off x="5401574" y="2574497"/>
            <a:ext cx="341522" cy="341522"/>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Times New Roman" panose="02020603050405020304" pitchFamily="18" charset="0"/>
            </a:endParaRPr>
          </a:p>
        </p:txBody>
      </p:sp>
      <p:sp>
        <p:nvSpPr>
          <p:cNvPr id="20" name="Oval 19">
            <a:extLst>
              <a:ext uri="{FF2B5EF4-FFF2-40B4-BE49-F238E27FC236}">
                <a16:creationId xmlns:a16="http://schemas.microsoft.com/office/drawing/2014/main" id="{CC65960C-E050-D410-2DA2-25B7898B898C}"/>
              </a:ext>
            </a:extLst>
          </p:cNvPr>
          <p:cNvSpPr/>
          <p:nvPr userDrawn="1"/>
        </p:nvSpPr>
        <p:spPr>
          <a:xfrm>
            <a:off x="7670321" y="2583123"/>
            <a:ext cx="341522" cy="341522"/>
          </a:xfrm>
          <a:prstGeom prst="ellips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Times New Roman" panose="02020603050405020304" pitchFamily="18" charset="0"/>
            </a:endParaRPr>
          </a:p>
        </p:txBody>
      </p:sp>
      <p:cxnSp>
        <p:nvCxnSpPr>
          <p:cNvPr id="22" name="Straight Connector 21">
            <a:extLst>
              <a:ext uri="{FF2B5EF4-FFF2-40B4-BE49-F238E27FC236}">
                <a16:creationId xmlns:a16="http://schemas.microsoft.com/office/drawing/2014/main" id="{4ECCA00D-4612-8333-644C-E649C90A2F2C}"/>
              </a:ext>
            </a:extLst>
          </p:cNvPr>
          <p:cNvCxnSpPr>
            <a:cxnSpLocks/>
          </p:cNvCxnSpPr>
          <p:nvPr userDrawn="1"/>
        </p:nvCxnSpPr>
        <p:spPr>
          <a:xfrm>
            <a:off x="1005367" y="2753884"/>
            <a:ext cx="6835715"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07375C42-1321-F93A-90B0-48A69D1400FA}"/>
              </a:ext>
            </a:extLst>
          </p:cNvPr>
          <p:cNvSpPr>
            <a:spLocks noGrp="1"/>
          </p:cNvSpPr>
          <p:nvPr>
            <p:ph type="body" sz="quarter" idx="13"/>
          </p:nvPr>
        </p:nvSpPr>
        <p:spPr>
          <a:xfrm>
            <a:off x="838200" y="3234360"/>
            <a:ext cx="1893983" cy="792698"/>
          </a:xfrm>
        </p:spPr>
        <p:txBody>
          <a:bodyPr/>
          <a:lstStyle>
            <a:lvl1pPr marL="0" indent="0">
              <a:buNone/>
              <a:defRPr b="0" i="0">
                <a:latin typeface="Times New Roman" panose="02020603050405020304" pitchFamily="18" charset="0"/>
                <a:cs typeface="Arial" panose="020B0604020202020204" pitchFamily="34" charset="0"/>
              </a:defRPr>
            </a:lvl1pPr>
          </a:lstStyle>
          <a:p>
            <a:pPr lvl="0"/>
            <a:endParaRPr lang="en-US" dirty="0"/>
          </a:p>
        </p:txBody>
      </p:sp>
      <p:sp>
        <p:nvSpPr>
          <p:cNvPr id="10" name="Text Placeholder 4">
            <a:extLst>
              <a:ext uri="{FF2B5EF4-FFF2-40B4-BE49-F238E27FC236}">
                <a16:creationId xmlns:a16="http://schemas.microsoft.com/office/drawing/2014/main" id="{1E2E4B6E-A490-12A1-BB7C-79359243F4C8}"/>
              </a:ext>
            </a:extLst>
          </p:cNvPr>
          <p:cNvSpPr>
            <a:spLocks noGrp="1"/>
          </p:cNvSpPr>
          <p:nvPr>
            <p:ph type="body" sz="quarter" idx="17"/>
          </p:nvPr>
        </p:nvSpPr>
        <p:spPr>
          <a:xfrm>
            <a:off x="838200" y="4159776"/>
            <a:ext cx="1893983" cy="792698"/>
          </a:xfrm>
        </p:spPr>
        <p:txBody>
          <a:bodyPr>
            <a:normAutofit/>
          </a:bodyPr>
          <a:lstStyle>
            <a:lvl1pPr marL="0" indent="0">
              <a:buNone/>
              <a:defRPr sz="1800" b="0" i="0">
                <a:latin typeface="Times New Roman" panose="02020603050405020304" pitchFamily="18" charset="0"/>
                <a:ea typeface="Source Sans Pro ExtraLight" panose="020B0303030403020204" pitchFamily="34" charset="0"/>
                <a:cs typeface="Arial" panose="020B0604020202020204" pitchFamily="34" charset="0"/>
              </a:defRPr>
            </a:lvl1pPr>
          </a:lstStyle>
          <a:p>
            <a:pPr lvl="0"/>
            <a:endParaRPr lang="en-US" dirty="0"/>
          </a:p>
        </p:txBody>
      </p:sp>
      <p:sp>
        <p:nvSpPr>
          <p:cNvPr id="6" name="Text Placeholder 4">
            <a:extLst>
              <a:ext uri="{FF2B5EF4-FFF2-40B4-BE49-F238E27FC236}">
                <a16:creationId xmlns:a16="http://schemas.microsoft.com/office/drawing/2014/main" id="{AB494172-3C9A-E31F-E28C-0462436A0570}"/>
              </a:ext>
            </a:extLst>
          </p:cNvPr>
          <p:cNvSpPr>
            <a:spLocks noGrp="1"/>
          </p:cNvSpPr>
          <p:nvPr>
            <p:ph type="body" sz="quarter" idx="14"/>
          </p:nvPr>
        </p:nvSpPr>
        <p:spPr>
          <a:xfrm>
            <a:off x="3118692" y="3245377"/>
            <a:ext cx="1893983" cy="792698"/>
          </a:xfrm>
        </p:spPr>
        <p:txBody>
          <a:bodyPr>
            <a:normAutofit/>
          </a:bodyPr>
          <a:lstStyle>
            <a:lvl1pPr marL="0" indent="0">
              <a:buNone/>
              <a:defRPr lang="en-US" sz="2800" b="0" i="0" kern="1200" dirty="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1pPr>
          </a:lstStyle>
          <a:p>
            <a:pPr lvl="0"/>
            <a:endParaRPr lang="en-US" dirty="0"/>
          </a:p>
        </p:txBody>
      </p:sp>
      <p:sp>
        <p:nvSpPr>
          <p:cNvPr id="12" name="Text Placeholder 4">
            <a:extLst>
              <a:ext uri="{FF2B5EF4-FFF2-40B4-BE49-F238E27FC236}">
                <a16:creationId xmlns:a16="http://schemas.microsoft.com/office/drawing/2014/main" id="{E3D59774-0105-B649-B9FA-AF68838B971E}"/>
              </a:ext>
            </a:extLst>
          </p:cNvPr>
          <p:cNvSpPr>
            <a:spLocks noGrp="1"/>
          </p:cNvSpPr>
          <p:nvPr>
            <p:ph type="body" sz="quarter" idx="18"/>
          </p:nvPr>
        </p:nvSpPr>
        <p:spPr>
          <a:xfrm>
            <a:off x="3107675" y="4159776"/>
            <a:ext cx="1893983" cy="792698"/>
          </a:xfrm>
        </p:spPr>
        <p:txBody>
          <a:bodyPr>
            <a:normAutofit/>
          </a:bodyPr>
          <a:lstStyle>
            <a:lvl1pPr marL="0" indent="0">
              <a:buNone/>
              <a:defRPr lang="en-US" sz="1800" b="0" i="0" kern="1200" dirty="0">
                <a:solidFill>
                  <a:schemeClr val="tx1"/>
                </a:solidFill>
                <a:latin typeface="Times New Roman" panose="02020603050405020304" pitchFamily="18" charset="0"/>
                <a:ea typeface="Source Sans Pro ExtraLight" panose="020B0303030403020204" pitchFamily="34" charset="0"/>
                <a:cs typeface="Arial" panose="020B0604020202020204" pitchFamily="34" charset="0"/>
              </a:defRPr>
            </a:lvl1pPr>
          </a:lstStyle>
          <a:p>
            <a:pPr lvl="0"/>
            <a:endParaRPr lang="en-US" dirty="0"/>
          </a:p>
        </p:txBody>
      </p:sp>
      <p:sp>
        <p:nvSpPr>
          <p:cNvPr id="7" name="Text Placeholder 4">
            <a:extLst>
              <a:ext uri="{FF2B5EF4-FFF2-40B4-BE49-F238E27FC236}">
                <a16:creationId xmlns:a16="http://schemas.microsoft.com/office/drawing/2014/main" id="{857E2C8C-337A-FC09-DE74-4A56AAF7ABFD}"/>
              </a:ext>
            </a:extLst>
          </p:cNvPr>
          <p:cNvSpPr>
            <a:spLocks noGrp="1"/>
          </p:cNvSpPr>
          <p:nvPr>
            <p:ph type="body" sz="quarter" idx="15"/>
          </p:nvPr>
        </p:nvSpPr>
        <p:spPr>
          <a:xfrm>
            <a:off x="5399184" y="3245894"/>
            <a:ext cx="1893983" cy="792698"/>
          </a:xfrm>
        </p:spPr>
        <p:txBody>
          <a:bodyPr>
            <a:normAutofit/>
          </a:bodyPr>
          <a:lstStyle>
            <a:lvl1pPr marL="0" indent="0">
              <a:buNone/>
              <a:defRPr lang="en-US" sz="2800" b="0" i="0" kern="1200" dirty="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1pPr>
          </a:lstStyle>
          <a:p>
            <a:pPr lvl="0"/>
            <a:endParaRPr lang="en-US" dirty="0"/>
          </a:p>
        </p:txBody>
      </p:sp>
      <p:sp>
        <p:nvSpPr>
          <p:cNvPr id="13" name="Text Placeholder 4">
            <a:extLst>
              <a:ext uri="{FF2B5EF4-FFF2-40B4-BE49-F238E27FC236}">
                <a16:creationId xmlns:a16="http://schemas.microsoft.com/office/drawing/2014/main" id="{AE38F62B-961D-0DE7-9EC1-0973D5D819A0}"/>
              </a:ext>
            </a:extLst>
          </p:cNvPr>
          <p:cNvSpPr>
            <a:spLocks noGrp="1"/>
          </p:cNvSpPr>
          <p:nvPr>
            <p:ph type="body" sz="quarter" idx="19"/>
          </p:nvPr>
        </p:nvSpPr>
        <p:spPr>
          <a:xfrm>
            <a:off x="5399183" y="4159776"/>
            <a:ext cx="1893983" cy="792698"/>
          </a:xfrm>
        </p:spPr>
        <p:txBody>
          <a:bodyPr>
            <a:normAutofit/>
          </a:bodyPr>
          <a:lstStyle>
            <a:lvl1pPr marL="0" indent="0">
              <a:buNone/>
              <a:defRPr lang="en-US" sz="1800" b="0" i="0" kern="1200" dirty="0">
                <a:solidFill>
                  <a:schemeClr val="tx1"/>
                </a:solidFill>
                <a:latin typeface="Times New Roman" panose="02020603050405020304" pitchFamily="18" charset="0"/>
                <a:ea typeface="Source Sans Pro ExtraLight" panose="020B0303030403020204" pitchFamily="34" charset="0"/>
                <a:cs typeface="Arial" panose="020B0604020202020204" pitchFamily="34" charset="0"/>
              </a:defRPr>
            </a:lvl1pPr>
          </a:lstStyle>
          <a:p>
            <a:pPr lvl="0"/>
            <a:endParaRPr lang="en-US" dirty="0"/>
          </a:p>
        </p:txBody>
      </p:sp>
      <p:sp>
        <p:nvSpPr>
          <p:cNvPr id="8" name="Text Placeholder 4">
            <a:extLst>
              <a:ext uri="{FF2B5EF4-FFF2-40B4-BE49-F238E27FC236}">
                <a16:creationId xmlns:a16="http://schemas.microsoft.com/office/drawing/2014/main" id="{6F0FC4DC-6E88-C1A6-C45D-98BE7D1AF686}"/>
              </a:ext>
            </a:extLst>
          </p:cNvPr>
          <p:cNvSpPr>
            <a:spLocks noGrp="1"/>
          </p:cNvSpPr>
          <p:nvPr>
            <p:ph type="body" sz="quarter" idx="16"/>
          </p:nvPr>
        </p:nvSpPr>
        <p:spPr>
          <a:xfrm>
            <a:off x="7679675" y="3256910"/>
            <a:ext cx="1893983" cy="792698"/>
          </a:xfrm>
        </p:spPr>
        <p:txBody>
          <a:bodyPr>
            <a:normAutofit/>
          </a:bodyPr>
          <a:lstStyle>
            <a:lvl1pPr marL="0" indent="0">
              <a:buNone/>
              <a:defRPr lang="en-US" sz="2800" b="0" i="0" kern="1200" dirty="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1pPr>
          </a:lstStyle>
          <a:p>
            <a:pPr lvl="0"/>
            <a:endParaRPr lang="en-US" dirty="0"/>
          </a:p>
        </p:txBody>
      </p:sp>
      <p:sp>
        <p:nvSpPr>
          <p:cNvPr id="15" name="Text Placeholder 4">
            <a:extLst>
              <a:ext uri="{FF2B5EF4-FFF2-40B4-BE49-F238E27FC236}">
                <a16:creationId xmlns:a16="http://schemas.microsoft.com/office/drawing/2014/main" id="{F1246520-80AB-BE75-3ACC-86881EF850F4}"/>
              </a:ext>
            </a:extLst>
          </p:cNvPr>
          <p:cNvSpPr>
            <a:spLocks noGrp="1"/>
          </p:cNvSpPr>
          <p:nvPr>
            <p:ph type="body" sz="quarter" idx="20"/>
          </p:nvPr>
        </p:nvSpPr>
        <p:spPr>
          <a:xfrm>
            <a:off x="7679675" y="4159776"/>
            <a:ext cx="1893983" cy="792698"/>
          </a:xfrm>
        </p:spPr>
        <p:txBody>
          <a:bodyPr>
            <a:normAutofit/>
          </a:bodyPr>
          <a:lstStyle>
            <a:lvl1pPr marL="0" indent="0">
              <a:buNone/>
              <a:defRPr lang="en-US" sz="1800" b="0" i="0" kern="1200" dirty="0">
                <a:solidFill>
                  <a:schemeClr val="tx1"/>
                </a:solidFill>
                <a:latin typeface="Times New Roman" panose="02020603050405020304" pitchFamily="18" charset="0"/>
                <a:ea typeface="Source Sans Pro ExtraLight" panose="020B0303030403020204" pitchFamily="34" charset="0"/>
                <a:cs typeface="Arial" panose="020B0604020202020204" pitchFamily="34" charset="0"/>
              </a:defRPr>
            </a:lvl1pPr>
          </a:lstStyle>
          <a:p>
            <a:pPr lvl="0"/>
            <a:endParaRPr lang="en-US" dirty="0"/>
          </a:p>
        </p:txBody>
      </p:sp>
      <p:cxnSp>
        <p:nvCxnSpPr>
          <p:cNvPr id="3" name="Straight Connector 2">
            <a:extLst>
              <a:ext uri="{FF2B5EF4-FFF2-40B4-BE49-F238E27FC236}">
                <a16:creationId xmlns:a16="http://schemas.microsoft.com/office/drawing/2014/main" id="{D6B176D1-859E-4EE2-F625-25889B30D314}"/>
              </a:ext>
              <a:ext uri="{C183D7F6-B498-43B3-948B-1728B52AA6E4}">
                <adec:decorative xmlns:adec="http://schemas.microsoft.com/office/drawing/2017/decorative" val="1"/>
              </a:ext>
            </a:extLst>
          </p:cNvPr>
          <p:cNvCxnSpPr>
            <a:cxnSpLocks/>
          </p:cNvCxnSpPr>
          <p:nvPr userDrawn="1"/>
        </p:nvCxnSpPr>
        <p:spPr>
          <a:xfrm>
            <a:off x="652889" y="1529395"/>
            <a:ext cx="10886222"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49602A79-EE87-FB46-B3D4-392DDD824E7B}"/>
              </a:ext>
            </a:extLst>
          </p:cNvPr>
          <p:cNvSpPr>
            <a:spLocks noGrp="1"/>
          </p:cNvSpPr>
          <p:nvPr>
            <p:ph type="sldNum" sz="quarter" idx="12"/>
          </p:nvPr>
        </p:nvSpPr>
        <p:spPr/>
        <p:txBody>
          <a:bodyPr/>
          <a:lstStyle/>
          <a:p>
            <a:fld id="{2385DA76-2DD3-144A-9C84-6B8D9531DA2D}" type="slidenum">
              <a:rPr lang="en-US" smtClean="0"/>
              <a:t>‹#›</a:t>
            </a:fld>
            <a:endParaRPr lang="en-US"/>
          </a:p>
        </p:txBody>
      </p:sp>
      <p:pic>
        <p:nvPicPr>
          <p:cNvPr id="11" name="Picture 10">
            <a:extLst>
              <a:ext uri="{FF2B5EF4-FFF2-40B4-BE49-F238E27FC236}">
                <a16:creationId xmlns:a16="http://schemas.microsoft.com/office/drawing/2014/main" id="{1AB90472-FEF6-A54D-04C1-23E90FBBF09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69976" y="365754"/>
            <a:ext cx="914400" cy="914400"/>
          </a:xfrm>
          <a:prstGeom prst="rect">
            <a:avLst/>
          </a:prstGeom>
        </p:spPr>
      </p:pic>
      <p:sp>
        <p:nvSpPr>
          <p:cNvPr id="2" name="Shape 0">
            <a:extLst>
              <a:ext uri="{FF2B5EF4-FFF2-40B4-BE49-F238E27FC236}">
                <a16:creationId xmlns:a16="http://schemas.microsoft.com/office/drawing/2014/main" id="{56F49062-7284-4841-B49D-316C0FC7C6A8}"/>
              </a:ext>
            </a:extLst>
          </p:cNvPr>
          <p:cNvSpPr/>
          <p:nvPr userDrawn="1"/>
        </p:nvSpPr>
        <p:spPr>
          <a:xfrm>
            <a:off x="0" y="0"/>
            <a:ext cx="201168" cy="6858000"/>
          </a:xfrm>
          <a:prstGeom prst="rect">
            <a:avLst/>
          </a:prstGeom>
          <a:solidFill>
            <a:srgbClr val="542B5E"/>
          </a:solidFill>
          <a:ln/>
        </p:spPr>
        <p:txBody>
          <a:bodyPr/>
          <a:lstStyle/>
          <a:p>
            <a:endParaRPr lang="en-US"/>
          </a:p>
        </p:txBody>
      </p:sp>
    </p:spTree>
    <p:extLst>
      <p:ext uri="{BB962C8B-B14F-4D97-AF65-F5344CB8AC3E}">
        <p14:creationId xmlns:p14="http://schemas.microsoft.com/office/powerpoint/2010/main" val="2666375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Callout">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3D0820B7-9F68-ED9C-8699-47DF87E82731}"/>
              </a:ext>
            </a:extLst>
          </p:cNvPr>
          <p:cNvSpPr>
            <a:spLocks noGrp="1"/>
          </p:cNvSpPr>
          <p:nvPr>
            <p:ph type="title"/>
          </p:nvPr>
        </p:nvSpPr>
        <p:spPr>
          <a:xfrm>
            <a:off x="838200" y="664684"/>
            <a:ext cx="10014842" cy="599096"/>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FF6B9E74-4DC9-A3FF-B140-E52A3530116E}"/>
              </a:ext>
            </a:extLst>
          </p:cNvPr>
          <p:cNvSpPr>
            <a:spLocks noGrp="1"/>
          </p:cNvSpPr>
          <p:nvPr>
            <p:ph sz="half" idx="2"/>
          </p:nvPr>
        </p:nvSpPr>
        <p:spPr>
          <a:xfrm>
            <a:off x="838200" y="1740980"/>
            <a:ext cx="10515600" cy="4033743"/>
          </a:xfrm>
        </p:spPr>
        <p:txBody>
          <a:bodyPr>
            <a:normAutofit/>
          </a:bodyPr>
          <a:lstStyle>
            <a:lvl1pPr>
              <a:buClr>
                <a:schemeClr val="tx1"/>
              </a:buClr>
              <a:defRPr sz="2400" baseline="0"/>
            </a:lvl1pPr>
            <a:lvl2pPr>
              <a:buClr>
                <a:schemeClr val="tx1"/>
              </a:buClr>
              <a:defRPr sz="2000" baseline="0"/>
            </a:lvl2pPr>
            <a:lvl3pPr>
              <a:buClr>
                <a:schemeClr val="tx1"/>
              </a:buClr>
              <a:defRPr sz="1800" baseline="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6" name="Straight Connector 5">
            <a:extLst>
              <a:ext uri="{FF2B5EF4-FFF2-40B4-BE49-F238E27FC236}">
                <a16:creationId xmlns:a16="http://schemas.microsoft.com/office/drawing/2014/main" id="{C8090703-8BCF-AADF-F192-5A6B5F066799}"/>
              </a:ext>
              <a:ext uri="{C183D7F6-B498-43B3-948B-1728B52AA6E4}">
                <adec:decorative xmlns:adec="http://schemas.microsoft.com/office/drawing/2017/decorative" val="1"/>
              </a:ext>
            </a:extLst>
          </p:cNvPr>
          <p:cNvCxnSpPr>
            <a:cxnSpLocks/>
          </p:cNvCxnSpPr>
          <p:nvPr userDrawn="1"/>
        </p:nvCxnSpPr>
        <p:spPr>
          <a:xfrm>
            <a:off x="652889" y="1529395"/>
            <a:ext cx="10886222"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49602A79-EE87-FB46-B3D4-392DDD824E7B}"/>
              </a:ext>
            </a:extLst>
          </p:cNvPr>
          <p:cNvSpPr>
            <a:spLocks noGrp="1"/>
          </p:cNvSpPr>
          <p:nvPr>
            <p:ph type="sldNum" sz="quarter" idx="12"/>
          </p:nvPr>
        </p:nvSpPr>
        <p:spPr/>
        <p:txBody>
          <a:bodyPr/>
          <a:lstStyle/>
          <a:p>
            <a:fld id="{2385DA76-2DD3-144A-9C84-6B8D9531DA2D}" type="slidenum">
              <a:rPr lang="en-US" smtClean="0"/>
              <a:t>‹#›</a:t>
            </a:fld>
            <a:endParaRPr lang="en-US"/>
          </a:p>
        </p:txBody>
      </p:sp>
      <p:pic>
        <p:nvPicPr>
          <p:cNvPr id="4" name="Picture 3">
            <a:extLst>
              <a:ext uri="{FF2B5EF4-FFF2-40B4-BE49-F238E27FC236}">
                <a16:creationId xmlns:a16="http://schemas.microsoft.com/office/drawing/2014/main" id="{176A305B-AAC2-D4B2-A67A-6B7DF1E61F9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69976" y="365760"/>
            <a:ext cx="914400" cy="914400"/>
          </a:xfrm>
          <a:prstGeom prst="rect">
            <a:avLst/>
          </a:prstGeom>
        </p:spPr>
      </p:pic>
      <p:sp>
        <p:nvSpPr>
          <p:cNvPr id="2" name="Shape 0">
            <a:extLst>
              <a:ext uri="{FF2B5EF4-FFF2-40B4-BE49-F238E27FC236}">
                <a16:creationId xmlns:a16="http://schemas.microsoft.com/office/drawing/2014/main" id="{D7818C19-AB9C-D4F1-F790-4381B81965B8}"/>
              </a:ext>
            </a:extLst>
          </p:cNvPr>
          <p:cNvSpPr/>
          <p:nvPr userDrawn="1"/>
        </p:nvSpPr>
        <p:spPr>
          <a:xfrm>
            <a:off x="0" y="0"/>
            <a:ext cx="201168" cy="6858000"/>
          </a:xfrm>
          <a:prstGeom prst="rect">
            <a:avLst/>
          </a:prstGeom>
          <a:solidFill>
            <a:srgbClr val="542B5E"/>
          </a:solidFill>
          <a:ln/>
        </p:spPr>
        <p:txBody>
          <a:bodyPr/>
          <a:lstStyle/>
          <a:p>
            <a:endParaRPr lang="en-US"/>
          </a:p>
        </p:txBody>
      </p:sp>
    </p:spTree>
    <p:extLst>
      <p:ext uri="{BB962C8B-B14F-4D97-AF65-F5344CB8AC3E}">
        <p14:creationId xmlns:p14="http://schemas.microsoft.com/office/powerpoint/2010/main" val="2602368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D2CD750-36DB-0D73-74E0-6BDC0B38CE8F}"/>
              </a:ext>
            </a:extLst>
          </p:cNvPr>
          <p:cNvSpPr>
            <a:spLocks noGrp="1"/>
          </p:cNvSpPr>
          <p:nvPr>
            <p:ph type="title"/>
          </p:nvPr>
        </p:nvSpPr>
        <p:spPr>
          <a:xfrm>
            <a:off x="838200" y="664684"/>
            <a:ext cx="10014842" cy="599096"/>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D06F54D8-7147-A8A5-E190-55AB51B18217}"/>
              </a:ext>
              <a:ext uri="{C183D7F6-B498-43B3-948B-1728B52AA6E4}">
                <adec:decorative xmlns:adec="http://schemas.microsoft.com/office/drawing/2017/decorative" val="1"/>
              </a:ext>
            </a:extLst>
          </p:cNvPr>
          <p:cNvCxnSpPr>
            <a:cxnSpLocks/>
          </p:cNvCxnSpPr>
          <p:nvPr userDrawn="1"/>
        </p:nvCxnSpPr>
        <p:spPr>
          <a:xfrm>
            <a:off x="652889" y="1529395"/>
            <a:ext cx="10886222"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77986A5D-AAD4-1143-623B-CC25F95D5DF6}"/>
              </a:ext>
            </a:extLst>
          </p:cNvPr>
          <p:cNvSpPr>
            <a:spLocks noGrp="1"/>
          </p:cNvSpPr>
          <p:nvPr>
            <p:ph type="sldNum" sz="quarter" idx="12"/>
          </p:nvPr>
        </p:nvSpPr>
        <p:spPr/>
        <p:txBody>
          <a:bodyPr/>
          <a:lstStyle/>
          <a:p>
            <a:fld id="{2385DA76-2DD3-144A-9C84-6B8D9531DA2D}" type="slidenum">
              <a:rPr lang="en-US" smtClean="0"/>
              <a:t>‹#›</a:t>
            </a:fld>
            <a:endParaRPr lang="en-US" dirty="0"/>
          </a:p>
        </p:txBody>
      </p:sp>
      <p:pic>
        <p:nvPicPr>
          <p:cNvPr id="7" name="Picture 6">
            <a:extLst>
              <a:ext uri="{FF2B5EF4-FFF2-40B4-BE49-F238E27FC236}">
                <a16:creationId xmlns:a16="http://schemas.microsoft.com/office/drawing/2014/main" id="{3633F9AB-2FD6-2AA4-5AE5-A36C4B50B88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69976" y="365760"/>
            <a:ext cx="914400" cy="914400"/>
          </a:xfrm>
          <a:prstGeom prst="rect">
            <a:avLst/>
          </a:prstGeom>
        </p:spPr>
      </p:pic>
      <p:sp>
        <p:nvSpPr>
          <p:cNvPr id="2" name="Shape 0">
            <a:extLst>
              <a:ext uri="{FF2B5EF4-FFF2-40B4-BE49-F238E27FC236}">
                <a16:creationId xmlns:a16="http://schemas.microsoft.com/office/drawing/2014/main" id="{174B41C0-9B89-CE2F-43C3-38DE515932B9}"/>
              </a:ext>
            </a:extLst>
          </p:cNvPr>
          <p:cNvSpPr/>
          <p:nvPr userDrawn="1"/>
        </p:nvSpPr>
        <p:spPr>
          <a:xfrm>
            <a:off x="0" y="0"/>
            <a:ext cx="201168" cy="6858000"/>
          </a:xfrm>
          <a:prstGeom prst="rect">
            <a:avLst/>
          </a:prstGeom>
          <a:solidFill>
            <a:srgbClr val="542B5E"/>
          </a:solidFill>
          <a:ln/>
        </p:spPr>
        <p:txBody>
          <a:bodyPr/>
          <a:lstStyle/>
          <a:p>
            <a:endParaRPr lang="en-US"/>
          </a:p>
        </p:txBody>
      </p:sp>
    </p:spTree>
    <p:extLst>
      <p:ext uri="{BB962C8B-B14F-4D97-AF65-F5344CB8AC3E}">
        <p14:creationId xmlns:p14="http://schemas.microsoft.com/office/powerpoint/2010/main" val="120009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peakers">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D2CD750-36DB-0D73-74E0-6BDC0B38CE8F}"/>
              </a:ext>
            </a:extLst>
          </p:cNvPr>
          <p:cNvSpPr>
            <a:spLocks noGrp="1"/>
          </p:cNvSpPr>
          <p:nvPr>
            <p:ph type="title"/>
          </p:nvPr>
        </p:nvSpPr>
        <p:spPr>
          <a:xfrm>
            <a:off x="838200" y="664684"/>
            <a:ext cx="10014842" cy="599096"/>
          </a:xfrm>
          <a:prstGeom prst="rect">
            <a:avLst/>
          </a:prstGeom>
        </p:spPr>
        <p:txBody>
          <a:bodyPr vert="horz" lIns="91440" tIns="45720" rIns="91440" bIns="45720" rtlCol="0" anchor="ctr">
            <a:normAutofit/>
          </a:bodyPr>
          <a:lstStyle>
            <a:lvl1pPr>
              <a:defRPr>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D06F54D8-7147-A8A5-E190-55AB51B18217}"/>
              </a:ext>
              <a:ext uri="{C183D7F6-B498-43B3-948B-1728B52AA6E4}">
                <adec:decorative xmlns:adec="http://schemas.microsoft.com/office/drawing/2017/decorative" val="1"/>
              </a:ext>
            </a:extLst>
          </p:cNvPr>
          <p:cNvCxnSpPr>
            <a:cxnSpLocks/>
          </p:cNvCxnSpPr>
          <p:nvPr userDrawn="1"/>
        </p:nvCxnSpPr>
        <p:spPr>
          <a:xfrm>
            <a:off x="652889" y="1529395"/>
            <a:ext cx="10886222"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77986A5D-AAD4-1143-623B-CC25F95D5DF6}"/>
              </a:ext>
            </a:extLst>
          </p:cNvPr>
          <p:cNvSpPr>
            <a:spLocks noGrp="1"/>
          </p:cNvSpPr>
          <p:nvPr>
            <p:ph type="sldNum" sz="quarter" idx="12"/>
          </p:nvPr>
        </p:nvSpPr>
        <p:spPr/>
        <p:txBody>
          <a:bodyPr/>
          <a:lstStyle/>
          <a:p>
            <a:fld id="{2385DA76-2DD3-144A-9C84-6B8D9531DA2D}" type="slidenum">
              <a:rPr lang="en-US" smtClean="0"/>
              <a:t>‹#›</a:t>
            </a:fld>
            <a:endParaRPr lang="en-US" dirty="0"/>
          </a:p>
        </p:txBody>
      </p:sp>
      <p:pic>
        <p:nvPicPr>
          <p:cNvPr id="7" name="Picture 6">
            <a:extLst>
              <a:ext uri="{FF2B5EF4-FFF2-40B4-BE49-F238E27FC236}">
                <a16:creationId xmlns:a16="http://schemas.microsoft.com/office/drawing/2014/main" id="{3633F9AB-2FD6-2AA4-5AE5-A36C4B50B88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69976" y="365760"/>
            <a:ext cx="914400" cy="914400"/>
          </a:xfrm>
          <a:prstGeom prst="rect">
            <a:avLst/>
          </a:prstGeom>
        </p:spPr>
      </p:pic>
      <p:sp>
        <p:nvSpPr>
          <p:cNvPr id="2" name="Shape 0">
            <a:extLst>
              <a:ext uri="{FF2B5EF4-FFF2-40B4-BE49-F238E27FC236}">
                <a16:creationId xmlns:a16="http://schemas.microsoft.com/office/drawing/2014/main" id="{174B41C0-9B89-CE2F-43C3-38DE515932B9}"/>
              </a:ext>
            </a:extLst>
          </p:cNvPr>
          <p:cNvSpPr/>
          <p:nvPr userDrawn="1"/>
        </p:nvSpPr>
        <p:spPr>
          <a:xfrm>
            <a:off x="0" y="0"/>
            <a:ext cx="201168" cy="6858000"/>
          </a:xfrm>
          <a:prstGeom prst="rect">
            <a:avLst/>
          </a:prstGeom>
          <a:solidFill>
            <a:srgbClr val="542B5E"/>
          </a:solidFill>
          <a:ln/>
        </p:spPr>
        <p:txBody>
          <a:bodyPr/>
          <a:lstStyle/>
          <a:p>
            <a:endParaRPr lang="en-US"/>
          </a:p>
        </p:txBody>
      </p:sp>
      <p:sp>
        <p:nvSpPr>
          <p:cNvPr id="6" name="Picture Placeholder 12">
            <a:extLst>
              <a:ext uri="{FF2B5EF4-FFF2-40B4-BE49-F238E27FC236}">
                <a16:creationId xmlns:a16="http://schemas.microsoft.com/office/drawing/2014/main" id="{ADA96E68-59FA-67F6-B162-F008CE261937}"/>
              </a:ext>
            </a:extLst>
          </p:cNvPr>
          <p:cNvSpPr>
            <a:spLocks noGrp="1"/>
          </p:cNvSpPr>
          <p:nvPr>
            <p:ph type="pic" sz="quarter" idx="15"/>
          </p:nvPr>
        </p:nvSpPr>
        <p:spPr>
          <a:xfrm>
            <a:off x="2223974" y="1982540"/>
            <a:ext cx="2892919" cy="2892919"/>
          </a:xfrm>
          <a:prstGeom prst="ellipse">
            <a:avLst/>
          </a:prstGeom>
        </p:spPr>
        <p:txBody>
          <a:bodyPr/>
          <a:lstStyle/>
          <a:p>
            <a:endParaRPr lang="en-US" dirty="0"/>
          </a:p>
        </p:txBody>
      </p:sp>
      <p:sp>
        <p:nvSpPr>
          <p:cNvPr id="8" name="Picture Placeholder 12">
            <a:extLst>
              <a:ext uri="{FF2B5EF4-FFF2-40B4-BE49-F238E27FC236}">
                <a16:creationId xmlns:a16="http://schemas.microsoft.com/office/drawing/2014/main" id="{692DDD93-C139-62C1-57DE-6E9ED4FBEF3B}"/>
              </a:ext>
            </a:extLst>
          </p:cNvPr>
          <p:cNvSpPr>
            <a:spLocks noGrp="1"/>
          </p:cNvSpPr>
          <p:nvPr>
            <p:ph type="pic" sz="quarter" idx="16"/>
          </p:nvPr>
        </p:nvSpPr>
        <p:spPr>
          <a:xfrm>
            <a:off x="6612112" y="1982540"/>
            <a:ext cx="2892919" cy="2892919"/>
          </a:xfrm>
          <a:prstGeom prst="ellipse">
            <a:avLst/>
          </a:prstGeom>
        </p:spPr>
        <p:txBody>
          <a:bodyPr/>
          <a:lstStyle/>
          <a:p>
            <a:endParaRPr lang="en-US" dirty="0"/>
          </a:p>
        </p:txBody>
      </p:sp>
      <p:sp>
        <p:nvSpPr>
          <p:cNvPr id="9" name="Text Placeholder 41">
            <a:extLst>
              <a:ext uri="{FF2B5EF4-FFF2-40B4-BE49-F238E27FC236}">
                <a16:creationId xmlns:a16="http://schemas.microsoft.com/office/drawing/2014/main" id="{7F9F1F4F-181B-221F-4CB4-C2E9097B5525}"/>
              </a:ext>
            </a:extLst>
          </p:cNvPr>
          <p:cNvSpPr>
            <a:spLocks noGrp="1"/>
          </p:cNvSpPr>
          <p:nvPr>
            <p:ph type="body" sz="quarter" idx="17"/>
          </p:nvPr>
        </p:nvSpPr>
        <p:spPr>
          <a:xfrm>
            <a:off x="6612113" y="5304083"/>
            <a:ext cx="2892918" cy="476781"/>
          </a:xfrm>
          <a:solidFill>
            <a:schemeClr val="tx1"/>
          </a:solidFill>
        </p:spPr>
        <p:txBody>
          <a:bodyPr>
            <a:noAutofit/>
          </a:bodyPr>
          <a:lstStyle>
            <a:lvl1pPr marL="0" indent="0" algn="ctr">
              <a:buNone/>
              <a:defRPr sz="2000" b="1" i="1">
                <a:solidFill>
                  <a:schemeClr val="bg1"/>
                </a:solidFill>
                <a:latin typeface="Arial" panose="020B0604020202020204" pitchFamily="34" charset="0"/>
                <a:cs typeface="Arial" panose="020B0604020202020204" pitchFamily="34" charset="0"/>
              </a:defRPr>
            </a:lvl1pPr>
          </a:lstStyle>
          <a:p>
            <a:pPr lvl="0"/>
            <a:endParaRPr lang="en-US" dirty="0"/>
          </a:p>
        </p:txBody>
      </p:sp>
      <p:sp>
        <p:nvSpPr>
          <p:cNvPr id="10" name="Text Placeholder 41">
            <a:extLst>
              <a:ext uri="{FF2B5EF4-FFF2-40B4-BE49-F238E27FC236}">
                <a16:creationId xmlns:a16="http://schemas.microsoft.com/office/drawing/2014/main" id="{2880AB9D-8545-6C6A-15FD-5E65149F2557}"/>
              </a:ext>
            </a:extLst>
          </p:cNvPr>
          <p:cNvSpPr>
            <a:spLocks noGrp="1"/>
          </p:cNvSpPr>
          <p:nvPr>
            <p:ph type="body" sz="quarter" idx="18"/>
          </p:nvPr>
        </p:nvSpPr>
        <p:spPr>
          <a:xfrm>
            <a:off x="2223975" y="5304083"/>
            <a:ext cx="2892918" cy="476781"/>
          </a:xfrm>
          <a:solidFill>
            <a:schemeClr val="tx1"/>
          </a:solidFill>
        </p:spPr>
        <p:txBody>
          <a:bodyPr>
            <a:noAutofit/>
          </a:bodyPr>
          <a:lstStyle>
            <a:lvl1pPr marL="0" indent="0" algn="ctr">
              <a:buNone/>
              <a:defRPr sz="2000" b="1" i="1">
                <a:solidFill>
                  <a:schemeClr val="bg1"/>
                </a:solidFill>
                <a:latin typeface="Arial" panose="020B0604020202020204" pitchFamily="34" charset="0"/>
                <a:cs typeface="Arial" panose="020B0604020202020204" pitchFamily="34" charset="0"/>
              </a:defRPr>
            </a:lvl1pPr>
          </a:lstStyle>
          <a:p>
            <a:pPr lvl="0"/>
            <a:endParaRPr lang="en-US" dirty="0"/>
          </a:p>
        </p:txBody>
      </p:sp>
    </p:spTree>
    <p:extLst>
      <p:ext uri="{BB962C8B-B14F-4D97-AF65-F5344CB8AC3E}">
        <p14:creationId xmlns:p14="http://schemas.microsoft.com/office/powerpoint/2010/main" val="41648659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D2CD750-36DB-0D73-74E0-6BDC0B38CE8F}"/>
              </a:ext>
            </a:extLst>
          </p:cNvPr>
          <p:cNvSpPr>
            <a:spLocks noGrp="1"/>
          </p:cNvSpPr>
          <p:nvPr>
            <p:ph type="title" hasCustomPrompt="1"/>
          </p:nvPr>
        </p:nvSpPr>
        <p:spPr>
          <a:xfrm>
            <a:off x="838200" y="664684"/>
            <a:ext cx="10014842" cy="599096"/>
          </a:xfrm>
          <a:prstGeom prst="rect">
            <a:avLst/>
          </a:prstGeom>
        </p:spPr>
        <p:txBody>
          <a:bodyPr vert="horz" lIns="91440" tIns="45720" rIns="91440" bIns="45720" rtlCol="0" anchor="ctr">
            <a:normAutofit/>
          </a:bodyPr>
          <a:lstStyle>
            <a:lvl1pPr>
              <a:defRPr>
                <a:solidFill>
                  <a:schemeClr val="tx1"/>
                </a:solidFill>
              </a:defRPr>
            </a:lvl1pPr>
          </a:lstStyle>
          <a:p>
            <a:r>
              <a:rPr lang="en-US" dirty="0"/>
              <a:t>Quote</a:t>
            </a:r>
          </a:p>
        </p:txBody>
      </p:sp>
      <p:cxnSp>
        <p:nvCxnSpPr>
          <p:cNvPr id="3" name="Straight Connector 2">
            <a:extLst>
              <a:ext uri="{FF2B5EF4-FFF2-40B4-BE49-F238E27FC236}">
                <a16:creationId xmlns:a16="http://schemas.microsoft.com/office/drawing/2014/main" id="{D06F54D8-7147-A8A5-E190-55AB51B18217}"/>
              </a:ext>
              <a:ext uri="{C183D7F6-B498-43B3-948B-1728B52AA6E4}">
                <adec:decorative xmlns:adec="http://schemas.microsoft.com/office/drawing/2017/decorative" val="1"/>
              </a:ext>
            </a:extLst>
          </p:cNvPr>
          <p:cNvCxnSpPr>
            <a:cxnSpLocks/>
          </p:cNvCxnSpPr>
          <p:nvPr userDrawn="1"/>
        </p:nvCxnSpPr>
        <p:spPr>
          <a:xfrm>
            <a:off x="652889" y="1529395"/>
            <a:ext cx="10886222"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77986A5D-AAD4-1143-623B-CC25F95D5DF6}"/>
              </a:ext>
            </a:extLst>
          </p:cNvPr>
          <p:cNvSpPr>
            <a:spLocks noGrp="1"/>
          </p:cNvSpPr>
          <p:nvPr>
            <p:ph type="sldNum" sz="quarter" idx="12"/>
          </p:nvPr>
        </p:nvSpPr>
        <p:spPr/>
        <p:txBody>
          <a:bodyPr/>
          <a:lstStyle/>
          <a:p>
            <a:fld id="{2385DA76-2DD3-144A-9C84-6B8D9531DA2D}" type="slidenum">
              <a:rPr lang="en-US" smtClean="0"/>
              <a:t>‹#›</a:t>
            </a:fld>
            <a:endParaRPr lang="en-US" dirty="0"/>
          </a:p>
        </p:txBody>
      </p:sp>
      <p:pic>
        <p:nvPicPr>
          <p:cNvPr id="7" name="Picture 6">
            <a:extLst>
              <a:ext uri="{FF2B5EF4-FFF2-40B4-BE49-F238E27FC236}">
                <a16:creationId xmlns:a16="http://schemas.microsoft.com/office/drawing/2014/main" id="{3633F9AB-2FD6-2AA4-5AE5-A36C4B50B88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869976" y="365760"/>
            <a:ext cx="914400" cy="914400"/>
          </a:xfrm>
          <a:prstGeom prst="rect">
            <a:avLst/>
          </a:prstGeom>
        </p:spPr>
      </p:pic>
      <p:sp>
        <p:nvSpPr>
          <p:cNvPr id="2" name="Shape 0">
            <a:extLst>
              <a:ext uri="{FF2B5EF4-FFF2-40B4-BE49-F238E27FC236}">
                <a16:creationId xmlns:a16="http://schemas.microsoft.com/office/drawing/2014/main" id="{174B41C0-9B89-CE2F-43C3-38DE515932B9}"/>
              </a:ext>
            </a:extLst>
          </p:cNvPr>
          <p:cNvSpPr/>
          <p:nvPr userDrawn="1"/>
        </p:nvSpPr>
        <p:spPr>
          <a:xfrm>
            <a:off x="0" y="0"/>
            <a:ext cx="201168" cy="6858000"/>
          </a:xfrm>
          <a:prstGeom prst="rect">
            <a:avLst/>
          </a:prstGeom>
          <a:solidFill>
            <a:srgbClr val="542B5E"/>
          </a:solidFill>
          <a:ln/>
        </p:spPr>
        <p:txBody>
          <a:bodyPr/>
          <a:lstStyle/>
          <a:p>
            <a:endParaRPr lang="en-US"/>
          </a:p>
        </p:txBody>
      </p:sp>
      <p:sp>
        <p:nvSpPr>
          <p:cNvPr id="8" name="Text Placeholder 11">
            <a:extLst>
              <a:ext uri="{FF2B5EF4-FFF2-40B4-BE49-F238E27FC236}">
                <a16:creationId xmlns:a16="http://schemas.microsoft.com/office/drawing/2014/main" id="{D66173FB-6A31-C5AF-FE9E-32FC7EBBBCE9}"/>
              </a:ext>
            </a:extLst>
          </p:cNvPr>
          <p:cNvSpPr>
            <a:spLocks noGrp="1"/>
          </p:cNvSpPr>
          <p:nvPr>
            <p:ph type="body" sz="quarter" idx="14" hasCustomPrompt="1"/>
          </p:nvPr>
        </p:nvSpPr>
        <p:spPr>
          <a:xfrm>
            <a:off x="2632264" y="1770116"/>
            <a:ext cx="6907212" cy="3021598"/>
          </a:xfrm>
        </p:spPr>
        <p:txBody>
          <a:bodyPr anchor="ctr">
            <a:normAutofit/>
          </a:bodyPr>
          <a:lstStyle>
            <a:lvl1pPr algn="ctr">
              <a:buClr>
                <a:schemeClr val="tx1"/>
              </a:buClr>
              <a:buNone/>
              <a:defRPr sz="2400" b="0" i="0"/>
            </a:lvl1pPr>
            <a:lvl2pPr marL="502920" indent="0" algn="ctr">
              <a:buNone/>
              <a:defRPr/>
            </a:lvl2pPr>
            <a:lvl3pPr algn="ctr">
              <a:defRPr/>
            </a:lvl3pPr>
            <a:lvl4pPr algn="ctr">
              <a:defRPr/>
            </a:lvl4pPr>
            <a:lvl5pPr algn="ctr">
              <a:defRPr/>
            </a:lvl5pPr>
          </a:lstStyle>
          <a:p>
            <a:pPr lvl="0"/>
            <a:r>
              <a:rPr lang="en-US" dirty="0"/>
              <a:t>Quote Block</a:t>
            </a:r>
            <a:br>
              <a:rPr lang="en-US" dirty="0"/>
            </a:br>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r>
              <a:rPr lang="en-US" dirty="0"/>
              <a:t>. </a:t>
            </a:r>
          </a:p>
        </p:txBody>
      </p:sp>
      <p:sp>
        <p:nvSpPr>
          <p:cNvPr id="9" name="TextBox 8">
            <a:extLst>
              <a:ext uri="{FF2B5EF4-FFF2-40B4-BE49-F238E27FC236}">
                <a16:creationId xmlns:a16="http://schemas.microsoft.com/office/drawing/2014/main" id="{1A396D22-4302-5EDC-12A4-8EC6523E090B}"/>
              </a:ext>
            </a:extLst>
          </p:cNvPr>
          <p:cNvSpPr txBox="1"/>
          <p:nvPr userDrawn="1"/>
        </p:nvSpPr>
        <p:spPr>
          <a:xfrm>
            <a:off x="1958290" y="1336743"/>
            <a:ext cx="782012" cy="1862048"/>
          </a:xfrm>
          <a:prstGeom prst="rect">
            <a:avLst/>
          </a:prstGeom>
          <a:noFill/>
        </p:spPr>
        <p:txBody>
          <a:bodyPr wrap="square" anchor="ctr">
            <a:spAutoFit/>
          </a:bodyPr>
          <a:lstStyle/>
          <a:p>
            <a:pPr algn="ctr"/>
            <a:r>
              <a:rPr lang="en" sz="11500" b="1" dirty="0">
                <a:solidFill>
                  <a:schemeClr val="tx1"/>
                </a:solidFill>
                <a:latin typeface="Arial" panose="020B0604020202020204" pitchFamily="34" charset="0"/>
                <a:ea typeface="Verdana" panose="020B0604030504040204" pitchFamily="34" charset="0"/>
                <a:cs typeface="Arial" panose="020B0604020202020204" pitchFamily="34" charset="0"/>
              </a:rPr>
              <a:t>“</a:t>
            </a:r>
            <a:endParaRPr lang="en-US" sz="11500" dirty="0">
              <a:solidFill>
                <a:schemeClr val="tx1"/>
              </a:solidFill>
            </a:endParaRPr>
          </a:p>
        </p:txBody>
      </p:sp>
      <p:sp>
        <p:nvSpPr>
          <p:cNvPr id="10" name="TextBox 9">
            <a:extLst>
              <a:ext uri="{FF2B5EF4-FFF2-40B4-BE49-F238E27FC236}">
                <a16:creationId xmlns:a16="http://schemas.microsoft.com/office/drawing/2014/main" id="{5C16B6AC-38E1-40B8-8B66-04BF15195C5F}"/>
              </a:ext>
            </a:extLst>
          </p:cNvPr>
          <p:cNvSpPr txBox="1"/>
          <p:nvPr userDrawn="1"/>
        </p:nvSpPr>
        <p:spPr>
          <a:xfrm rot="10800000">
            <a:off x="9438549" y="3337289"/>
            <a:ext cx="782012" cy="1862048"/>
          </a:xfrm>
          <a:prstGeom prst="rect">
            <a:avLst/>
          </a:prstGeom>
          <a:noFill/>
        </p:spPr>
        <p:txBody>
          <a:bodyPr wrap="square" anchor="ctr">
            <a:spAutoFit/>
          </a:bodyPr>
          <a:lstStyle/>
          <a:p>
            <a:pPr algn="ctr"/>
            <a:r>
              <a:rPr lang="en" sz="11500" b="1" dirty="0">
                <a:solidFill>
                  <a:schemeClr val="tx1"/>
                </a:solidFill>
                <a:latin typeface="Arial" panose="020B0604020202020204" pitchFamily="34" charset="0"/>
                <a:ea typeface="Verdana" panose="020B0604030504040204" pitchFamily="34" charset="0"/>
                <a:cs typeface="Arial" panose="020B0604020202020204" pitchFamily="34" charset="0"/>
              </a:rPr>
              <a:t>“</a:t>
            </a:r>
            <a:endParaRPr lang="en-US" sz="11500" dirty="0">
              <a:solidFill>
                <a:schemeClr val="tx1"/>
              </a:solidFill>
            </a:endParaRPr>
          </a:p>
        </p:txBody>
      </p:sp>
      <p:sp>
        <p:nvSpPr>
          <p:cNvPr id="11" name="Text Placeholder 16">
            <a:extLst>
              <a:ext uri="{FF2B5EF4-FFF2-40B4-BE49-F238E27FC236}">
                <a16:creationId xmlns:a16="http://schemas.microsoft.com/office/drawing/2014/main" id="{460D4616-4550-A15C-C36F-E07B1C2085B0}"/>
              </a:ext>
            </a:extLst>
          </p:cNvPr>
          <p:cNvSpPr>
            <a:spLocks noGrp="1"/>
          </p:cNvSpPr>
          <p:nvPr>
            <p:ph type="body" sz="quarter" idx="15" hasCustomPrompt="1"/>
          </p:nvPr>
        </p:nvSpPr>
        <p:spPr>
          <a:xfrm>
            <a:off x="3942745" y="5086703"/>
            <a:ext cx="4286250" cy="407987"/>
          </a:xfrm>
        </p:spPr>
        <p:txBody>
          <a:bodyPr anchor="ctr">
            <a:noAutofit/>
          </a:bodyPr>
          <a:lstStyle>
            <a:lvl1pPr algn="ctr">
              <a:buClr>
                <a:schemeClr val="tx1"/>
              </a:buClr>
              <a:buNone/>
              <a:defRPr sz="2000"/>
            </a:lvl1pPr>
          </a:lstStyle>
          <a:p>
            <a:pPr lvl="0"/>
            <a:r>
              <a:rPr lang="en-US" dirty="0"/>
              <a:t>Quote Attribution</a:t>
            </a:r>
          </a:p>
        </p:txBody>
      </p:sp>
      <p:sp>
        <p:nvSpPr>
          <p:cNvPr id="12" name="Rectangle 11">
            <a:extLst>
              <a:ext uri="{FF2B5EF4-FFF2-40B4-BE49-F238E27FC236}">
                <a16:creationId xmlns:a16="http://schemas.microsoft.com/office/drawing/2014/main" id="{B3966911-7E8B-66F2-7F34-E245FCC00DDE}"/>
              </a:ext>
            </a:extLst>
          </p:cNvPr>
          <p:cNvSpPr/>
          <p:nvPr userDrawn="1"/>
        </p:nvSpPr>
        <p:spPr>
          <a:xfrm>
            <a:off x="5807075" y="4918714"/>
            <a:ext cx="577850" cy="835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7939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estions">
    <p:bg>
      <p:bgPr>
        <a:solidFill>
          <a:schemeClr val="accent4"/>
        </a:solidFill>
        <a:effectLst/>
      </p:bgPr>
    </p:bg>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E9ACC9EA-B20D-A53D-F291-E50DBE59CFDA}"/>
              </a:ext>
            </a:extLst>
          </p:cNvPr>
          <p:cNvSpPr>
            <a:spLocks noGrp="1"/>
          </p:cNvSpPr>
          <p:nvPr>
            <p:ph type="title" hasCustomPrompt="1"/>
          </p:nvPr>
        </p:nvSpPr>
        <p:spPr>
          <a:xfrm>
            <a:off x="838200" y="2882169"/>
            <a:ext cx="10515600" cy="599096"/>
          </a:xfrm>
          <a:prstGeom prst="rect">
            <a:avLst/>
          </a:prstGeom>
        </p:spPr>
        <p:txBody>
          <a:bodyPr vert="horz" lIns="91440" tIns="45720" rIns="91440" bIns="45720" rtlCol="0" anchor="ctr">
            <a:normAutofit/>
          </a:bodyPr>
          <a:lstStyle>
            <a:lvl1pPr algn="ctr">
              <a:defRPr lang="en-US" sz="5400" b="1" i="0" kern="1200" baseline="0" dirty="0">
                <a:solidFill>
                  <a:schemeClr val="tx1"/>
                </a:solidFill>
                <a:latin typeface="Arial" panose="020B0604020202020204" pitchFamily="34" charset="0"/>
                <a:ea typeface="+mj-ea"/>
                <a:cs typeface="Arial" panose="020B0604020202020204" pitchFamily="34" charset="0"/>
              </a:defRPr>
            </a:lvl1pPr>
          </a:lstStyle>
          <a:p>
            <a:r>
              <a:rPr lang="en-US" dirty="0"/>
              <a:t>Questions? </a:t>
            </a:r>
          </a:p>
        </p:txBody>
      </p:sp>
      <p:sp>
        <p:nvSpPr>
          <p:cNvPr id="18" name="Text Placeholder 17">
            <a:extLst>
              <a:ext uri="{FF2B5EF4-FFF2-40B4-BE49-F238E27FC236}">
                <a16:creationId xmlns:a16="http://schemas.microsoft.com/office/drawing/2014/main" id="{461C9DF8-B379-B2C4-9014-4E77E0C72007}"/>
              </a:ext>
            </a:extLst>
          </p:cNvPr>
          <p:cNvSpPr>
            <a:spLocks noGrp="1"/>
          </p:cNvSpPr>
          <p:nvPr>
            <p:ph type="body" sz="quarter" idx="13" hasCustomPrompt="1"/>
          </p:nvPr>
        </p:nvSpPr>
        <p:spPr>
          <a:xfrm>
            <a:off x="3513930" y="3678736"/>
            <a:ext cx="5164137" cy="365119"/>
          </a:xfrm>
        </p:spPr>
        <p:txBody>
          <a:bodyPr>
            <a:normAutofit/>
          </a:bodyPr>
          <a:lstStyle>
            <a:lvl1pPr marL="0" indent="0" algn="ctr">
              <a:buNone/>
              <a:defRPr sz="2400" b="0" i="0" baseline="0">
                <a:latin typeface="Arial" panose="020B0604020202020204" pitchFamily="34" charset="0"/>
                <a:ea typeface="Source Sans Pro SemiBold" panose="020B0503030403020204" pitchFamily="34" charset="0"/>
                <a:cs typeface="Arial" panose="020B0604020202020204" pitchFamily="34" charset="0"/>
              </a:defRPr>
            </a:lvl1pPr>
          </a:lstStyle>
          <a:p>
            <a:pPr lvl="0"/>
            <a:r>
              <a:rPr lang="en-US" dirty="0"/>
              <a:t>Contact information</a:t>
            </a:r>
          </a:p>
          <a:p>
            <a:pPr lvl="0"/>
            <a:endParaRPr lang="en-US" dirty="0"/>
          </a:p>
        </p:txBody>
      </p:sp>
      <p:sp>
        <p:nvSpPr>
          <p:cNvPr id="9" name="Slide Number Placeholder 8">
            <a:extLst>
              <a:ext uri="{FF2B5EF4-FFF2-40B4-BE49-F238E27FC236}">
                <a16:creationId xmlns:a16="http://schemas.microsoft.com/office/drawing/2014/main" id="{49602A79-EE87-FB46-B3D4-392DDD824E7B}"/>
              </a:ext>
            </a:extLst>
          </p:cNvPr>
          <p:cNvSpPr>
            <a:spLocks noGrp="1"/>
          </p:cNvSpPr>
          <p:nvPr>
            <p:ph type="sldNum" sz="quarter" idx="12"/>
          </p:nvPr>
        </p:nvSpPr>
        <p:spPr/>
        <p:txBody>
          <a:bodyPr/>
          <a:lstStyle>
            <a:lvl1pPr>
              <a:defRPr>
                <a:solidFill>
                  <a:schemeClr val="tx1"/>
                </a:solidFill>
              </a:defRPr>
            </a:lvl1pPr>
          </a:lstStyle>
          <a:p>
            <a:fld id="{2385DA76-2DD3-144A-9C84-6B8D9531DA2D}" type="slidenum">
              <a:rPr lang="en-US" smtClean="0"/>
              <a:pPr/>
              <a:t>‹#›</a:t>
            </a:fld>
            <a:endParaRPr lang="en-US" dirty="0"/>
          </a:p>
        </p:txBody>
      </p:sp>
    </p:spTree>
    <p:extLst>
      <p:ext uri="{BB962C8B-B14F-4D97-AF65-F5344CB8AC3E}">
        <p14:creationId xmlns:p14="http://schemas.microsoft.com/office/powerpoint/2010/main" val="3528273691"/>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4C30FBF-1394-4B2F-259A-7BBAA5666F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rgbClr val="12284B"/>
                </a:solidFill>
                <a:latin typeface="Times New Roman" panose="02020603050405020304" pitchFamily="18" charset="0"/>
              </a:defRPr>
            </a:lvl1pPr>
          </a:lstStyle>
          <a:p>
            <a:fld id="{2385DA76-2DD3-144A-9C84-6B8D9531DA2D}" type="slidenum">
              <a:rPr lang="en-US" smtClean="0"/>
              <a:pPr/>
              <a:t>‹#›</a:t>
            </a:fld>
            <a:endParaRPr lang="en-US" dirty="0"/>
          </a:p>
        </p:txBody>
      </p:sp>
      <p:sp>
        <p:nvSpPr>
          <p:cNvPr id="3" name="Text Placeholder 2">
            <a:extLst>
              <a:ext uri="{FF2B5EF4-FFF2-40B4-BE49-F238E27FC236}">
                <a16:creationId xmlns:a16="http://schemas.microsoft.com/office/drawing/2014/main" id="{D5A7884A-98FD-E13E-88CA-52A9BB3B5E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2" name="Title Placeholder 1">
            <a:extLst>
              <a:ext uri="{FF2B5EF4-FFF2-40B4-BE49-F238E27FC236}">
                <a16:creationId xmlns:a16="http://schemas.microsoft.com/office/drawing/2014/main" id="{5A697BB7-053E-8DA9-7A56-8DC39FE278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2264905104"/>
      </p:ext>
    </p:extLst>
  </p:cSld>
  <p:clrMap bg1="lt1" tx1="dk1" bg2="lt2" tx2="dk2" accent1="accent1" accent2="accent2" accent3="accent3" accent4="accent4" accent5="accent5" accent6="accent6" hlink="hlink" folHlink="folHlink"/>
  <p:sldLayoutIdLst>
    <p:sldLayoutId id="2147483690" r:id="rId1"/>
    <p:sldLayoutId id="2147483685" r:id="rId2"/>
    <p:sldLayoutId id="2147483679" r:id="rId3"/>
    <p:sldLayoutId id="2147483689" r:id="rId4"/>
    <p:sldLayoutId id="2147483660" r:id="rId5"/>
    <p:sldLayoutId id="2147483684" r:id="rId6"/>
    <p:sldLayoutId id="2147483653" r:id="rId7"/>
    <p:sldLayoutId id="2147483686" r:id="rId8"/>
    <p:sldLayoutId id="2147483688" r:id="rId9"/>
    <p:sldLayoutId id="2147483687" r:id="rId10"/>
    <p:sldLayoutId id="2147483654" r:id="rId11"/>
    <p:sldLayoutId id="2147483693" r:id="rId12"/>
    <p:sldLayoutId id="2147483691" r:id="rId13"/>
    <p:sldLayoutId id="2147483663" r:id="rId14"/>
  </p:sldLayoutIdLst>
  <p:hf hdr="0" ftr="0" dt="0"/>
  <p:txStyles>
    <p:titleStyle>
      <a:lvl1pPr algn="l" defTabSz="914400" rtl="0" eaLnBrk="1" latinLnBrk="0" hangingPunct="1">
        <a:lnSpc>
          <a:spcPct val="90000"/>
        </a:lnSpc>
        <a:spcBef>
          <a:spcPct val="0"/>
        </a:spcBef>
        <a:buNone/>
        <a:defRPr sz="4400" b="1"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400" b="0" i="0" kern="120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000" b="0" i="0" kern="120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3pPr>
      <a:lvl4pPr marL="1600200" indent="-228600" algn="l" defTabSz="914400" rtl="0" eaLnBrk="1" latinLnBrk="0" hangingPunct="1">
        <a:lnSpc>
          <a:spcPct val="90000"/>
        </a:lnSpc>
        <a:spcBef>
          <a:spcPts val="500"/>
        </a:spcBef>
        <a:buClr>
          <a:srgbClr val="FF5F03"/>
        </a:buClr>
        <a:buFont typeface="Arial" panose="020B0604020202020204" pitchFamily="34" charset="0"/>
        <a:buChar char="•"/>
        <a:defRPr sz="1600" b="0" i="0" kern="120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4pPr>
      <a:lvl5pPr marL="2057400" indent="-228600" algn="l" defTabSz="914400" rtl="0" eaLnBrk="1" latinLnBrk="0" hangingPunct="1">
        <a:lnSpc>
          <a:spcPct val="90000"/>
        </a:lnSpc>
        <a:spcBef>
          <a:spcPts val="500"/>
        </a:spcBef>
        <a:buClr>
          <a:srgbClr val="FF5F03"/>
        </a:buClr>
        <a:buFont typeface="Arial" panose="020B0604020202020204" pitchFamily="34" charset="0"/>
        <a:buChar char="•"/>
        <a:defRPr sz="1600" b="0" i="0" kern="120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hyperlink" Target="https://www.carli.illinois.edu/linking-parser-parameters-review-2" TargetMode="External"/><Relationship Id="rId3" Type="http://schemas.openxmlformats.org/officeDocument/2006/relationships/hyperlink" Target="https://www.carli.illinois.edu/calendar/" TargetMode="External"/><Relationship Id="rId7" Type="http://schemas.openxmlformats.org/officeDocument/2006/relationships/hyperlink" Target="https://www.carli.illinois.edu/linking-parser-parameters-review-0"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hyperlink" Target="https://www.carli.illinois.edu/linking-parser-parameters-review" TargetMode="External"/><Relationship Id="rId5" Type="http://schemas.openxmlformats.org/officeDocument/2006/relationships/hyperlink" Target="https://www.carli.illinois.edu/products-services/i-share/alma-primo-training-res#eluna-resources" TargetMode="External"/><Relationship Id="rId4" Type="http://schemas.openxmlformats.org/officeDocument/2006/relationships/hyperlink" Target="https://www.carli.illinois.edu/carli-annual-meeting"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knowledge.ag-software.clarivate.com/alma/en-us/Release_Notes/2026/November_2026.htm"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hyperlink" Target="https://knowledge.exlibrisgroup.com/Primo/Release_Notes/002Primo_VE/2026/010Primo_VE_2026_Release_Notes?mon=202605BAS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knowledge.ag-software.clarivate.com/alma/en-us/Product_Documentation/Administration/AI_Features_Management.html#EU"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hyperlink" Target="https://www.carli.illinois.edu/products-services/i-share/alma-config/alma-auto-renew"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www.carli.illinois.edu/products-services/i-share/alma-fulfillment/anonymization#configurations"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hyperlink" Target="https://www.carli.illinois.edu/products-services/i-share/alma-fulfillment/anonymizatio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www.carli.illinois.edu/products-services/i-share/alma/fulfillment/how-to_AFN"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knowledge.ag-software.clarivate.com/alma/en-us/Product_Documentation/Acquisitions/PO_Line_Templates.html"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hyperlink" Target="https://knowledge.ag-software.clarivate.com/alma/en-us/Product_Documentation/Administration/Configuring_Digital_Adoption.html"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hyperlink" Target="https://knowledge.exlibrisgroup.com/Primo/Product_Documentation/020Primo_VE/Primo_VE_(English)/120Other_Configurations/Getting_reCaptcha_Site_and_Secret_Keys"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hyperlink" Target="https://knowledge.exlibrisgroup.com/Primo/Product_Documentation/020Primo_VE/Primo_VE_(English)/030Primo_VE_User_Interface/Search_Limitations"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hyperlink" Target="https://knowledge.exlibrisgroup.com/Primo/Product_Documentation/020Primo_VE/Primo_VE_(English)/015_Getting_Started_with_Primo_Research_Assistant?mt-draft=true#Including_Local_Records_in_Primo_Research_Assistant"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mailto:support@carli.illinois.edu"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hyperlink" Target="https://www.carli.illinois.edu/products-services/i-share/discovery-interface/primo_nde_ui"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01BFD6-0C32-4ED6-A81C-5717D3713D58}"/>
              </a:ext>
            </a:extLst>
          </p:cNvPr>
          <p:cNvSpPr>
            <a:spLocks noGrp="1"/>
          </p:cNvSpPr>
          <p:nvPr>
            <p:ph type="title"/>
          </p:nvPr>
        </p:nvSpPr>
        <p:spPr>
          <a:xfrm>
            <a:off x="1784520" y="2912880"/>
            <a:ext cx="8622960" cy="1431584"/>
          </a:xfrm>
        </p:spPr>
        <p:txBody>
          <a:bodyPr/>
          <a:lstStyle/>
          <a:p>
            <a:r>
              <a:rPr lang="en-US" dirty="0"/>
              <a:t>November</a:t>
            </a:r>
            <a:r>
              <a:rPr lang="en-US" sz="5400" dirty="0"/>
              <a:t> 2026 Alma and Primo Quarterly Release Notes Webinar</a:t>
            </a:r>
            <a:br>
              <a:rPr lang="en-US" sz="5400" dirty="0"/>
            </a:br>
            <a:endParaRPr lang="en-US" dirty="0"/>
          </a:p>
        </p:txBody>
      </p:sp>
      <p:sp>
        <p:nvSpPr>
          <p:cNvPr id="3" name="Subtitle 2">
            <a:extLst>
              <a:ext uri="{FF2B5EF4-FFF2-40B4-BE49-F238E27FC236}">
                <a16:creationId xmlns:a16="http://schemas.microsoft.com/office/drawing/2014/main" id="{B13B95A5-5BA5-E9E1-56E8-91746CF15355}"/>
              </a:ext>
            </a:extLst>
          </p:cNvPr>
          <p:cNvSpPr>
            <a:spLocks noGrp="1"/>
          </p:cNvSpPr>
          <p:nvPr>
            <p:ph type="subTitle" idx="1"/>
          </p:nvPr>
        </p:nvSpPr>
        <p:spPr/>
        <p:txBody>
          <a:bodyPr>
            <a:noAutofit/>
          </a:bodyPr>
          <a:lstStyle/>
          <a:p>
            <a:r>
              <a:rPr lang="en-US" dirty="0"/>
              <a:t>October 29, 2026</a:t>
            </a:r>
          </a:p>
        </p:txBody>
      </p:sp>
      <p:sp>
        <p:nvSpPr>
          <p:cNvPr id="2" name="Slide Number Placeholder 1">
            <a:extLst>
              <a:ext uri="{FF2B5EF4-FFF2-40B4-BE49-F238E27FC236}">
                <a16:creationId xmlns:a16="http://schemas.microsoft.com/office/drawing/2014/main" id="{333FD471-5294-6505-A110-B5C69AE717FA}"/>
              </a:ext>
            </a:extLst>
          </p:cNvPr>
          <p:cNvSpPr>
            <a:spLocks noGrp="1"/>
          </p:cNvSpPr>
          <p:nvPr>
            <p:ph type="sldNum" sz="quarter" idx="4294967295"/>
          </p:nvPr>
        </p:nvSpPr>
        <p:spPr>
          <a:xfrm>
            <a:off x="8610600" y="6356350"/>
            <a:ext cx="2743200" cy="365125"/>
          </a:xfrm>
        </p:spPr>
        <p:txBody>
          <a:bodyPr/>
          <a:lstStyle/>
          <a:p>
            <a:fld id="{2385DA76-2DD3-144A-9C84-6B8D9531DA2D}" type="slidenum">
              <a:rPr lang="en-US" smtClean="0">
                <a:solidFill>
                  <a:schemeClr val="tx1"/>
                </a:solidFill>
              </a:rPr>
              <a:pPr/>
              <a:t>1</a:t>
            </a:fld>
            <a:endParaRPr lang="en-US" dirty="0">
              <a:solidFill>
                <a:schemeClr val="tx1"/>
              </a:solidFill>
            </a:endParaRPr>
          </a:p>
        </p:txBody>
      </p:sp>
    </p:spTree>
    <p:extLst>
      <p:ext uri="{BB962C8B-B14F-4D97-AF65-F5344CB8AC3E}">
        <p14:creationId xmlns:p14="http://schemas.microsoft.com/office/powerpoint/2010/main" val="27175837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B8B112-8E46-F84B-AA58-31BC4B34CE08}"/>
              </a:ext>
            </a:extLst>
          </p:cNvPr>
          <p:cNvSpPr>
            <a:spLocks noGrp="1"/>
          </p:cNvSpPr>
          <p:nvPr>
            <p:ph type="title"/>
          </p:nvPr>
        </p:nvSpPr>
        <p:spPr/>
        <p:txBody>
          <a:bodyPr>
            <a:noAutofit/>
          </a:bodyPr>
          <a:lstStyle/>
          <a:p>
            <a:r>
              <a:rPr lang="en-US" sz="3200" dirty="0"/>
              <a:t>Today’s Agenda</a:t>
            </a:r>
            <a:r>
              <a:rPr lang="en-US" sz="3200" b="0" dirty="0"/>
              <a:t>​</a:t>
            </a:r>
            <a:endParaRPr lang="en-US" sz="3200" dirty="0"/>
          </a:p>
        </p:txBody>
      </p:sp>
      <p:sp>
        <p:nvSpPr>
          <p:cNvPr id="3" name="Content Placeholder 2">
            <a:extLst>
              <a:ext uri="{FF2B5EF4-FFF2-40B4-BE49-F238E27FC236}">
                <a16:creationId xmlns:a16="http://schemas.microsoft.com/office/drawing/2014/main" id="{6D972517-0006-1301-68F9-DD2BED372633}"/>
              </a:ext>
            </a:extLst>
          </p:cNvPr>
          <p:cNvSpPr>
            <a:spLocks noGrp="1"/>
          </p:cNvSpPr>
          <p:nvPr>
            <p:ph sz="half" idx="2"/>
          </p:nvPr>
        </p:nvSpPr>
        <p:spPr/>
        <p:txBody>
          <a:bodyPr>
            <a:noAutofit/>
          </a:bodyPr>
          <a:lstStyle/>
          <a:p>
            <a:pPr fontAlgn="base"/>
            <a:r>
              <a:rPr lang="en-US" sz="2800" dirty="0"/>
              <a:t>Announcements, Events, and Reminders​</a:t>
            </a:r>
          </a:p>
          <a:p>
            <a:pPr fontAlgn="base"/>
            <a:r>
              <a:rPr lang="en-US" sz="2800" dirty="0"/>
              <a:t>November 2026 Quarterly Release Features​</a:t>
            </a:r>
          </a:p>
          <a:p>
            <a:pPr lvl="1" fontAlgn="base"/>
            <a:r>
              <a:rPr lang="en-US" sz="2800" dirty="0"/>
              <a:t>Alma features​</a:t>
            </a:r>
          </a:p>
          <a:p>
            <a:pPr lvl="1" fontAlgn="base"/>
            <a:r>
              <a:rPr lang="en-US" sz="2800" dirty="0"/>
              <a:t>Primo VE features​</a:t>
            </a:r>
          </a:p>
          <a:p>
            <a:pPr fontAlgn="base"/>
            <a:r>
              <a:rPr lang="en-US" sz="2800" dirty="0"/>
              <a:t>Q&amp;A​</a:t>
            </a:r>
          </a:p>
          <a:p>
            <a:pPr fontAlgn="base"/>
            <a:r>
              <a:rPr lang="en-US" sz="2800" dirty="0"/>
              <a:t>Today’s session is being recorded and will be posted to the CARLI website. ​</a:t>
            </a:r>
          </a:p>
          <a:p>
            <a:pPr>
              <a:buClr>
                <a:schemeClr val="tx1"/>
              </a:buClr>
            </a:pPr>
            <a:endParaRPr lang="en-US" sz="2800" dirty="0"/>
          </a:p>
        </p:txBody>
      </p:sp>
      <p:sp>
        <p:nvSpPr>
          <p:cNvPr id="2" name="Slide Number Placeholder 1">
            <a:extLst>
              <a:ext uri="{FF2B5EF4-FFF2-40B4-BE49-F238E27FC236}">
                <a16:creationId xmlns:a16="http://schemas.microsoft.com/office/drawing/2014/main" id="{2E92A254-AF49-936F-4D3B-8B91C745A1CC}"/>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2</a:t>
            </a:fld>
            <a:endParaRPr lang="en-US" dirty="0"/>
          </a:p>
        </p:txBody>
      </p:sp>
    </p:spTree>
    <p:extLst>
      <p:ext uri="{BB962C8B-B14F-4D97-AF65-F5344CB8AC3E}">
        <p14:creationId xmlns:p14="http://schemas.microsoft.com/office/powerpoint/2010/main" val="249968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D5928-4DFE-87F5-4650-29E213978B20}"/>
              </a:ext>
            </a:extLst>
          </p:cNvPr>
          <p:cNvSpPr>
            <a:spLocks noGrp="1"/>
          </p:cNvSpPr>
          <p:nvPr>
            <p:ph type="title"/>
          </p:nvPr>
        </p:nvSpPr>
        <p:spPr/>
        <p:txBody>
          <a:bodyPr>
            <a:normAutofit fontScale="90000"/>
          </a:bodyPr>
          <a:lstStyle/>
          <a:p>
            <a:r>
              <a:rPr lang="en-US" sz="3600" dirty="0"/>
              <a:t>Announcements</a:t>
            </a:r>
            <a:r>
              <a:rPr lang="en-US" dirty="0"/>
              <a:t> and Events</a:t>
            </a:r>
          </a:p>
        </p:txBody>
      </p:sp>
      <p:sp>
        <p:nvSpPr>
          <p:cNvPr id="3" name="Content Placeholder 2">
            <a:extLst>
              <a:ext uri="{FF2B5EF4-FFF2-40B4-BE49-F238E27FC236}">
                <a16:creationId xmlns:a16="http://schemas.microsoft.com/office/drawing/2014/main" id="{7CE3A6AA-F493-6F13-AC43-C2389C85208B}"/>
              </a:ext>
            </a:extLst>
          </p:cNvPr>
          <p:cNvSpPr>
            <a:spLocks noGrp="1"/>
          </p:cNvSpPr>
          <p:nvPr>
            <p:ph sz="half" idx="2"/>
          </p:nvPr>
        </p:nvSpPr>
        <p:spPr>
          <a:xfrm>
            <a:off x="838200" y="1740980"/>
            <a:ext cx="10515600" cy="4615370"/>
          </a:xfrm>
        </p:spPr>
        <p:txBody>
          <a:bodyPr>
            <a:normAutofit/>
          </a:bodyPr>
          <a:lstStyle/>
          <a:p>
            <a:r>
              <a:rPr lang="en-US" sz="2800" dirty="0">
                <a:ea typeface="+mn-lt"/>
                <a:cs typeface="+mn-lt"/>
              </a:rPr>
              <a:t>Upcoming Events – </a:t>
            </a:r>
            <a:r>
              <a:rPr lang="en-US" dirty="0">
                <a:ea typeface="+mn-lt"/>
                <a:cs typeface="+mn-lt"/>
              </a:rPr>
              <a:t>see also the </a:t>
            </a:r>
            <a:r>
              <a:rPr lang="en-US" dirty="0">
                <a:ea typeface="+mn-lt"/>
                <a:cs typeface="+mn-lt"/>
                <a:hlinkClick r:id="rId3"/>
              </a:rPr>
              <a:t>CARLI Calendar</a:t>
            </a:r>
            <a:endParaRPr lang="en-US" dirty="0">
              <a:ea typeface="+mn-lt"/>
              <a:cs typeface="+mn-lt"/>
            </a:endParaRPr>
          </a:p>
          <a:p>
            <a:pPr lvl="1"/>
            <a:r>
              <a:rPr lang="en-US" sz="2400" dirty="0">
                <a:ea typeface="+mn-lt"/>
                <a:cs typeface="+mn-lt"/>
              </a:rPr>
              <a:t>Sunday, Nov. 1, 2026 – Alma and Primo Quarterly Feature Release</a:t>
            </a:r>
          </a:p>
          <a:p>
            <a:pPr>
              <a:buFont typeface="Arial" panose="020B0604020202020204" pitchFamily="34" charset="0"/>
              <a:buChar char="•"/>
            </a:pPr>
            <a:r>
              <a:rPr lang="en-US" sz="2800" dirty="0">
                <a:effectLst/>
              </a:rPr>
              <a:t>CARLI Annual Meeting Nov. 10 (</a:t>
            </a:r>
            <a:r>
              <a:rPr lang="en-US" sz="2800" dirty="0">
                <a:effectLst/>
                <a:hlinkClick r:id="rId4"/>
              </a:rPr>
              <a:t>Register for in-person or online</a:t>
            </a:r>
            <a:r>
              <a:rPr lang="en-US" sz="2800" dirty="0">
                <a:effectLst/>
              </a:rPr>
              <a:t>)</a:t>
            </a:r>
          </a:p>
          <a:p>
            <a:r>
              <a:rPr lang="en-US" sz="2800" dirty="0"/>
              <a:t>Limited availability of CARLI Staff during </a:t>
            </a:r>
            <a:r>
              <a:rPr lang="en-US" sz="2800" dirty="0">
                <a:effectLst/>
              </a:rPr>
              <a:t>Annual Meeting and Staff Retreat, Nov. 10-11</a:t>
            </a:r>
          </a:p>
          <a:p>
            <a:r>
              <a:rPr lang="en-US" sz="2800" dirty="0"/>
              <a:t>CARLI offices are closed for </a:t>
            </a:r>
            <a:r>
              <a:rPr lang="en-US" sz="2800" dirty="0">
                <a:effectLst/>
              </a:rPr>
              <a:t>Thanksgiving and Holiday Break </a:t>
            </a:r>
          </a:p>
          <a:p>
            <a:pPr>
              <a:buFont typeface="Arial" panose="020B0604020202020204" pitchFamily="34" charset="0"/>
              <a:buChar char="•"/>
            </a:pPr>
            <a:r>
              <a:rPr lang="en-US" sz="2800" dirty="0">
                <a:effectLst/>
                <a:hlinkClick r:id="rId5"/>
              </a:rPr>
              <a:t>ELUNA Learns </a:t>
            </a:r>
            <a:r>
              <a:rPr lang="en-US" sz="2800" dirty="0">
                <a:effectLst/>
              </a:rPr>
              <a:t>opportunities available through January 2027 </a:t>
            </a:r>
          </a:p>
          <a:p>
            <a:pPr>
              <a:buFont typeface="Arial" panose="020B0604020202020204" pitchFamily="34" charset="0"/>
              <a:buChar char="•"/>
            </a:pPr>
            <a:r>
              <a:rPr lang="en-US" sz="2800" dirty="0">
                <a:effectLst/>
              </a:rPr>
              <a:t>“Linking Parser Parameters: A</a:t>
            </a:r>
            <a:r>
              <a:rPr lang="en-US" sz="2800" dirty="0"/>
              <a:t> </a:t>
            </a:r>
            <a:r>
              <a:rPr lang="en-US" sz="2800" dirty="0">
                <a:effectLst/>
              </a:rPr>
              <a:t>Review” sessions November </a:t>
            </a:r>
            <a:r>
              <a:rPr lang="en-US" sz="2800" dirty="0">
                <a:effectLst/>
                <a:hlinkClick r:id="rId6"/>
              </a:rPr>
              <a:t>16</a:t>
            </a:r>
            <a:r>
              <a:rPr lang="en-US" sz="2800" dirty="0">
                <a:effectLst/>
              </a:rPr>
              <a:t>, </a:t>
            </a:r>
            <a:r>
              <a:rPr lang="en-US" sz="2800" dirty="0">
                <a:effectLst/>
                <a:hlinkClick r:id="rId7"/>
              </a:rPr>
              <a:t>17</a:t>
            </a:r>
            <a:r>
              <a:rPr lang="en-US" sz="2800" dirty="0">
                <a:effectLst/>
              </a:rPr>
              <a:t>, </a:t>
            </a:r>
            <a:r>
              <a:rPr lang="en-US" sz="2800" dirty="0">
                <a:effectLst/>
                <a:hlinkClick r:id="rId8"/>
              </a:rPr>
              <a:t>20</a:t>
            </a:r>
            <a:r>
              <a:rPr lang="en-US" sz="2800" dirty="0">
                <a:effectLst/>
              </a:rPr>
              <a:t> (registration is required)</a:t>
            </a:r>
          </a:p>
        </p:txBody>
      </p:sp>
      <p:sp>
        <p:nvSpPr>
          <p:cNvPr id="4" name="Slide Number Placeholder 3">
            <a:extLst>
              <a:ext uri="{FF2B5EF4-FFF2-40B4-BE49-F238E27FC236}">
                <a16:creationId xmlns:a16="http://schemas.microsoft.com/office/drawing/2014/main" id="{372FF70B-229C-A39B-3EC2-905B4924D23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85DA76-2DD3-144A-9C84-6B8D9531DA2D}" type="slidenum">
              <a:rPr kumimoji="0" lang="en-US" sz="1200" b="0" i="0" u="none" strike="noStrike" kern="1200" cap="none" spc="0" normalizeH="0" baseline="0" noProof="0" smtClean="0">
                <a:ln>
                  <a:noFill/>
                </a:ln>
                <a:solidFill>
                  <a:srgbClr val="12284B"/>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srgbClr val="12284B"/>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089881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107C-BCB8-7B63-7ADD-EFF4F4DE1B27}"/>
              </a:ext>
            </a:extLst>
          </p:cNvPr>
          <p:cNvSpPr>
            <a:spLocks noGrp="1"/>
          </p:cNvSpPr>
          <p:nvPr>
            <p:ph type="title"/>
          </p:nvPr>
        </p:nvSpPr>
        <p:spPr>
          <a:xfrm>
            <a:off x="838200" y="674732"/>
            <a:ext cx="10014842" cy="599096"/>
          </a:xfrm>
        </p:spPr>
        <p:txBody>
          <a:bodyPr>
            <a:normAutofit/>
          </a:bodyPr>
          <a:lstStyle/>
          <a:p>
            <a:r>
              <a:rPr lang="en-US" sz="3200" dirty="0"/>
              <a:t>Reminders</a:t>
            </a:r>
            <a:endParaRPr lang="en-US" dirty="0"/>
          </a:p>
        </p:txBody>
      </p:sp>
      <p:sp>
        <p:nvSpPr>
          <p:cNvPr id="3" name="Content Placeholder 2">
            <a:extLst>
              <a:ext uri="{FF2B5EF4-FFF2-40B4-BE49-F238E27FC236}">
                <a16:creationId xmlns:a16="http://schemas.microsoft.com/office/drawing/2014/main" id="{BA26CF24-CCC5-CFF8-F563-A495BE3AABF7}"/>
              </a:ext>
            </a:extLst>
          </p:cNvPr>
          <p:cNvSpPr>
            <a:spLocks noGrp="1"/>
          </p:cNvSpPr>
          <p:nvPr>
            <p:ph sz="half" idx="2"/>
          </p:nvPr>
        </p:nvSpPr>
        <p:spPr>
          <a:xfrm>
            <a:off x="838200" y="1740980"/>
            <a:ext cx="10515600" cy="3243581"/>
          </a:xfrm>
        </p:spPr>
        <p:txBody>
          <a:bodyPr>
            <a:normAutofit/>
          </a:bodyPr>
          <a:lstStyle/>
          <a:p>
            <a:pPr marL="342900" indent="-342900"/>
            <a:r>
              <a:rPr lang="en-US" sz="2800" dirty="0">
                <a:ea typeface="+mn-lt"/>
                <a:cs typeface="+mn-lt"/>
              </a:rPr>
              <a:t>In this webinar, CARLI Staff are sharing the updates we feel are most important to the I-Share environment.</a:t>
            </a:r>
          </a:p>
          <a:p>
            <a:pPr marL="342900" indent="-342900"/>
            <a:r>
              <a:rPr lang="en-US" sz="2800" dirty="0">
                <a:ea typeface="+mn-lt"/>
                <a:cs typeface="+mn-lt"/>
              </a:rPr>
              <a:t>Staff at I-Share libraries can review the full set of release notes available from the Alma and Primo Support Pages:</a:t>
            </a:r>
          </a:p>
          <a:p>
            <a:pPr marL="1085850" lvl="1" indent="-342900"/>
            <a:r>
              <a:rPr lang="en-US" sz="2800" dirty="0">
                <a:ea typeface="+mn-lt"/>
                <a:cs typeface="+mn-lt"/>
                <a:hlinkClick r:id="rId3"/>
              </a:rPr>
              <a:t>Alma Release Notes </a:t>
            </a:r>
            <a:endParaRPr lang="en-US" sz="2800" dirty="0">
              <a:ea typeface="+mn-lt"/>
              <a:cs typeface="+mn-lt"/>
            </a:endParaRPr>
          </a:p>
          <a:p>
            <a:pPr marL="1085850" lvl="1" indent="-342900"/>
            <a:r>
              <a:rPr lang="en-US" sz="2800" dirty="0">
                <a:ea typeface="+mn-lt"/>
                <a:cs typeface="+mn-lt"/>
                <a:hlinkClick r:id="rId4"/>
              </a:rPr>
              <a:t>Primo Release Notes</a:t>
            </a:r>
            <a:endParaRPr lang="en-US" sz="2800" dirty="0">
              <a:ea typeface="+mn-lt"/>
              <a:cs typeface="+mn-lt"/>
            </a:endParaRPr>
          </a:p>
          <a:p>
            <a:pPr marL="628650" indent="-342900"/>
            <a:r>
              <a:rPr lang="en-US" sz="3200" dirty="0"/>
              <a:t>Slides have been marked with audience tags:</a:t>
            </a:r>
          </a:p>
        </p:txBody>
      </p:sp>
      <p:sp>
        <p:nvSpPr>
          <p:cNvPr id="12" name="Tag">
            <a:extLst>
              <a:ext uri="{FF2B5EF4-FFF2-40B4-BE49-F238E27FC236}">
                <a16:creationId xmlns:a16="http://schemas.microsoft.com/office/drawing/2014/main" id="{72BE7D98-11D1-61FA-C9B2-B70E17504AA1}"/>
              </a:ext>
            </a:extLst>
          </p:cNvPr>
          <p:cNvSpPr/>
          <p:nvPr/>
        </p:nvSpPr>
        <p:spPr>
          <a:xfrm>
            <a:off x="1099568" y="4993963"/>
            <a:ext cx="1523711" cy="343186"/>
          </a:xfrm>
          <a:prstGeom prst="roundRect">
            <a:avLst/>
          </a:prstGeom>
          <a:solidFill>
            <a:srgbClr val="003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F"/>
                </a:solidFill>
                <a:effectLst/>
                <a:uLnTx/>
                <a:uFillTx/>
                <a:latin typeface="Georgia" panose="02040502050405020303"/>
                <a:ea typeface="+mn-ea"/>
                <a:cs typeface="+mn-cs"/>
              </a:rPr>
              <a:t>Acquisitions</a:t>
            </a:r>
          </a:p>
        </p:txBody>
      </p:sp>
      <p:sp>
        <p:nvSpPr>
          <p:cNvPr id="5" name="Tag">
            <a:extLst>
              <a:ext uri="{FF2B5EF4-FFF2-40B4-BE49-F238E27FC236}">
                <a16:creationId xmlns:a16="http://schemas.microsoft.com/office/drawing/2014/main" id="{AA2F81B0-9898-7767-BAC2-0934FBF862D3}"/>
              </a:ext>
            </a:extLst>
          </p:cNvPr>
          <p:cNvSpPr/>
          <p:nvPr/>
        </p:nvSpPr>
        <p:spPr>
          <a:xfrm>
            <a:off x="2712998" y="4990118"/>
            <a:ext cx="2243598" cy="321100"/>
          </a:xfrm>
          <a:prstGeom prst="roundRect">
            <a:avLst/>
          </a:prstGeom>
          <a:solidFill>
            <a:srgbClr val="9B65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F"/>
                </a:solidFill>
                <a:effectLst/>
                <a:uLnTx/>
                <a:uFillTx/>
                <a:latin typeface="Georgia" panose="02040502050405020303"/>
                <a:ea typeface="+mn-ea"/>
                <a:cs typeface="+mn-cs"/>
              </a:rPr>
              <a:t>Analytics/Statistics</a:t>
            </a:r>
          </a:p>
        </p:txBody>
      </p:sp>
      <p:sp>
        <p:nvSpPr>
          <p:cNvPr id="11" name="Tag">
            <a:extLst>
              <a:ext uri="{FF2B5EF4-FFF2-40B4-BE49-F238E27FC236}">
                <a16:creationId xmlns:a16="http://schemas.microsoft.com/office/drawing/2014/main" id="{77823E77-5CA2-5953-06D3-2B22FA882ACE}"/>
              </a:ext>
            </a:extLst>
          </p:cNvPr>
          <p:cNvSpPr/>
          <p:nvPr/>
        </p:nvSpPr>
        <p:spPr>
          <a:xfrm>
            <a:off x="5046315" y="5005305"/>
            <a:ext cx="1331059" cy="321100"/>
          </a:xfrm>
          <a:prstGeom prst="roundRect">
            <a:avLst/>
          </a:prstGeom>
          <a:solidFill>
            <a:srgbClr val="0066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F"/>
                </a:solidFill>
                <a:effectLst/>
                <a:uLnTx/>
                <a:uFillTx/>
                <a:latin typeface="Georgia" panose="02040502050405020303"/>
                <a:ea typeface="+mn-ea"/>
                <a:cs typeface="+mn-cs"/>
              </a:rPr>
              <a:t>Cataloging</a:t>
            </a:r>
          </a:p>
        </p:txBody>
      </p:sp>
      <p:sp>
        <p:nvSpPr>
          <p:cNvPr id="7" name="Tag">
            <a:extLst>
              <a:ext uri="{FF2B5EF4-FFF2-40B4-BE49-F238E27FC236}">
                <a16:creationId xmlns:a16="http://schemas.microsoft.com/office/drawing/2014/main" id="{5D55083E-A83A-1438-6D8D-5A4FD8E612D0}"/>
              </a:ext>
            </a:extLst>
          </p:cNvPr>
          <p:cNvSpPr/>
          <p:nvPr/>
        </p:nvSpPr>
        <p:spPr>
          <a:xfrm>
            <a:off x="6467093" y="4991178"/>
            <a:ext cx="1371600" cy="320040"/>
          </a:xfrm>
          <a:prstGeom prst="roundRect">
            <a:avLst/>
          </a:prstGeom>
          <a:solidFill>
            <a:srgbClr val="0774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F"/>
                </a:solidFill>
                <a:effectLst/>
                <a:uLnTx/>
                <a:uFillTx/>
                <a:latin typeface="Georgia" panose="02040502050405020303"/>
                <a:ea typeface="+mn-ea"/>
                <a:cs typeface="+mn-cs"/>
              </a:rPr>
              <a:t>Circulation</a:t>
            </a:r>
          </a:p>
        </p:txBody>
      </p:sp>
      <p:sp>
        <p:nvSpPr>
          <p:cNvPr id="8" name="Tag">
            <a:extLst>
              <a:ext uri="{FF2B5EF4-FFF2-40B4-BE49-F238E27FC236}">
                <a16:creationId xmlns:a16="http://schemas.microsoft.com/office/drawing/2014/main" id="{4BED1DC7-C7E4-2C10-9852-0F145E5127F9}"/>
              </a:ext>
            </a:extLst>
          </p:cNvPr>
          <p:cNvSpPr/>
          <p:nvPr/>
        </p:nvSpPr>
        <p:spPr>
          <a:xfrm>
            <a:off x="7928412" y="4984562"/>
            <a:ext cx="1694803" cy="320040"/>
          </a:xfrm>
          <a:prstGeom prst="roundRect">
            <a:avLst/>
          </a:prstGeom>
          <a:solidFill>
            <a:srgbClr val="4662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F"/>
                </a:solidFill>
                <a:effectLst/>
                <a:uLnTx/>
                <a:uFillTx/>
                <a:latin typeface="Georgia" panose="02040502050405020303"/>
                <a:ea typeface="+mn-ea"/>
                <a:cs typeface="+mn-cs"/>
              </a:rPr>
              <a:t>Configuration</a:t>
            </a:r>
          </a:p>
        </p:txBody>
      </p:sp>
      <p:sp>
        <p:nvSpPr>
          <p:cNvPr id="9" name="Tag">
            <a:extLst>
              <a:ext uri="{FF2B5EF4-FFF2-40B4-BE49-F238E27FC236}">
                <a16:creationId xmlns:a16="http://schemas.microsoft.com/office/drawing/2014/main" id="{EA55D2E1-7E0C-7632-6439-145DBC666505}"/>
              </a:ext>
            </a:extLst>
          </p:cNvPr>
          <p:cNvSpPr/>
          <p:nvPr/>
        </p:nvSpPr>
        <p:spPr>
          <a:xfrm>
            <a:off x="1099568" y="5427465"/>
            <a:ext cx="2556650" cy="320040"/>
          </a:xfrm>
          <a:prstGeom prst="roundRect">
            <a:avLst/>
          </a:prstGeom>
          <a:solidFill>
            <a:srgbClr val="592C5F"/>
          </a:solidFill>
          <a:ln>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F"/>
                </a:solidFill>
                <a:effectLst/>
                <a:uLnTx/>
                <a:uFillTx/>
                <a:latin typeface="Georgia" panose="02040502050405020303"/>
                <a:ea typeface="+mn-ea"/>
                <a:cs typeface="+mn-cs"/>
              </a:rPr>
              <a:t>ILL/ Resource Sharing</a:t>
            </a:r>
          </a:p>
        </p:txBody>
      </p:sp>
      <p:sp>
        <p:nvSpPr>
          <p:cNvPr id="10" name="Tag">
            <a:extLst>
              <a:ext uri="{FF2B5EF4-FFF2-40B4-BE49-F238E27FC236}">
                <a16:creationId xmlns:a16="http://schemas.microsoft.com/office/drawing/2014/main" id="{68D6FBBA-58B7-6DEF-195C-A50E7B155111}"/>
              </a:ext>
            </a:extLst>
          </p:cNvPr>
          <p:cNvSpPr/>
          <p:nvPr/>
        </p:nvSpPr>
        <p:spPr>
          <a:xfrm>
            <a:off x="3745653" y="5419240"/>
            <a:ext cx="1276776" cy="32110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ysClr val="windowText" lastClr="000000"/>
                </a:solidFill>
                <a:effectLst/>
                <a:uLnTx/>
                <a:uFillTx/>
                <a:latin typeface="Georgia" panose="02040502050405020303"/>
                <a:ea typeface="+mn-ea"/>
                <a:cs typeface="+mn-cs"/>
              </a:rPr>
              <a:t>Everyone</a:t>
            </a:r>
          </a:p>
        </p:txBody>
      </p:sp>
      <p:sp>
        <p:nvSpPr>
          <p:cNvPr id="14" name="Tag">
            <a:extLst>
              <a:ext uri="{FF2B5EF4-FFF2-40B4-BE49-F238E27FC236}">
                <a16:creationId xmlns:a16="http://schemas.microsoft.com/office/drawing/2014/main" id="{49790BDD-10EF-2B2A-0EB2-42E148385D66}"/>
              </a:ext>
            </a:extLst>
          </p:cNvPr>
          <p:cNvSpPr/>
          <p:nvPr/>
        </p:nvSpPr>
        <p:spPr>
          <a:xfrm>
            <a:off x="5111864" y="5419240"/>
            <a:ext cx="3849228" cy="321100"/>
          </a:xfrm>
          <a:prstGeom prst="roundRect">
            <a:avLst/>
          </a:prstGeom>
          <a:solidFill>
            <a:srgbClr val="7173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F"/>
                </a:solidFill>
                <a:effectLst/>
                <a:uLnTx/>
                <a:uFillTx/>
                <a:latin typeface="Georgia" panose="02040502050405020303"/>
                <a:ea typeface="+mn-ea"/>
                <a:cs typeface="+mn-cs"/>
              </a:rPr>
              <a:t>Electronic Resources Management</a:t>
            </a:r>
          </a:p>
        </p:txBody>
      </p:sp>
      <p:sp>
        <p:nvSpPr>
          <p:cNvPr id="13" name="Tag">
            <a:extLst>
              <a:ext uri="{FF2B5EF4-FFF2-40B4-BE49-F238E27FC236}">
                <a16:creationId xmlns:a16="http://schemas.microsoft.com/office/drawing/2014/main" id="{8749CE79-394A-7AB8-8A04-10BC58126E69}"/>
              </a:ext>
            </a:extLst>
          </p:cNvPr>
          <p:cNvSpPr/>
          <p:nvPr/>
        </p:nvSpPr>
        <p:spPr>
          <a:xfrm>
            <a:off x="9050527" y="5419240"/>
            <a:ext cx="2441675" cy="321100"/>
          </a:xfrm>
          <a:prstGeom prst="roundRect">
            <a:avLst/>
          </a:prstGeom>
          <a:solidFill>
            <a:srgbClr val="AF21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F"/>
                </a:solidFill>
                <a:effectLst/>
                <a:uLnTx/>
                <a:uFillTx/>
                <a:latin typeface="Georgia" panose="02040502050405020303"/>
                <a:ea typeface="+mn-ea"/>
                <a:cs typeface="+mn-cs"/>
              </a:rPr>
              <a:t>Primo / Discovery</a:t>
            </a:r>
          </a:p>
        </p:txBody>
      </p:sp>
      <p:sp>
        <p:nvSpPr>
          <p:cNvPr id="18" name="Tag">
            <a:extLst>
              <a:ext uri="{FF2B5EF4-FFF2-40B4-BE49-F238E27FC236}">
                <a16:creationId xmlns:a16="http://schemas.microsoft.com/office/drawing/2014/main" id="{02293AB8-4287-9882-D424-2AB12DC40EF9}"/>
              </a:ext>
            </a:extLst>
          </p:cNvPr>
          <p:cNvSpPr/>
          <p:nvPr/>
        </p:nvSpPr>
        <p:spPr>
          <a:xfrm>
            <a:off x="1079937" y="5859907"/>
            <a:ext cx="2567367" cy="321101"/>
          </a:xfrm>
          <a:prstGeom prst="roundRect">
            <a:avLst/>
          </a:prstGeom>
          <a:solidFill>
            <a:srgbClr val="5E5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F"/>
                </a:solidFill>
                <a:effectLst/>
                <a:uLnTx/>
                <a:uFillTx/>
                <a:latin typeface="Georgia" panose="02040502050405020303"/>
                <a:ea typeface="+mn-ea"/>
                <a:cs typeface="+mn-cs"/>
              </a:rPr>
              <a:t>Reference/ Instruction</a:t>
            </a:r>
          </a:p>
        </p:txBody>
      </p:sp>
      <p:sp>
        <p:nvSpPr>
          <p:cNvPr id="17" name="Tag">
            <a:extLst>
              <a:ext uri="{FF2B5EF4-FFF2-40B4-BE49-F238E27FC236}">
                <a16:creationId xmlns:a16="http://schemas.microsoft.com/office/drawing/2014/main" id="{3FED6A04-1800-879B-C7FD-1D4E5E9A4709}"/>
              </a:ext>
            </a:extLst>
          </p:cNvPr>
          <p:cNvSpPr/>
          <p:nvPr/>
        </p:nvSpPr>
        <p:spPr>
          <a:xfrm>
            <a:off x="3776170" y="5860968"/>
            <a:ext cx="1051560" cy="320040"/>
          </a:xfrm>
          <a:prstGeom prst="roundRect">
            <a:avLst/>
          </a:prstGeom>
          <a:solidFill>
            <a:schemeClr val="bg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F"/>
                </a:solidFill>
                <a:effectLst/>
                <a:uLnTx/>
                <a:uFillTx/>
                <a:latin typeface="Georgia" panose="02040502050405020303"/>
                <a:ea typeface="+mn-ea"/>
                <a:cs typeface="+mn-cs"/>
              </a:rPr>
              <a:t>Systems</a:t>
            </a:r>
          </a:p>
        </p:txBody>
      </p:sp>
      <p:sp>
        <p:nvSpPr>
          <p:cNvPr id="16" name="Tag">
            <a:extLst>
              <a:ext uri="{FF2B5EF4-FFF2-40B4-BE49-F238E27FC236}">
                <a16:creationId xmlns:a16="http://schemas.microsoft.com/office/drawing/2014/main" id="{971BBFD6-A8A3-CE11-E631-2AFE71CC3D49}"/>
              </a:ext>
            </a:extLst>
          </p:cNvPr>
          <p:cNvSpPr/>
          <p:nvPr/>
        </p:nvSpPr>
        <p:spPr>
          <a:xfrm>
            <a:off x="4956596" y="5854978"/>
            <a:ext cx="2140916" cy="321100"/>
          </a:xfrm>
          <a:prstGeom prst="roundRect">
            <a:avLst/>
          </a:prstGeom>
          <a:solidFill>
            <a:srgbClr val="964A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EFFFF"/>
                </a:solidFill>
                <a:effectLst/>
                <a:uLnTx/>
                <a:uFillTx/>
                <a:latin typeface="Georgia" panose="02040502050405020303"/>
                <a:ea typeface="+mn-ea"/>
                <a:cs typeface="+mn-cs"/>
              </a:rPr>
              <a:t>User Management</a:t>
            </a:r>
          </a:p>
        </p:txBody>
      </p:sp>
      <p:sp>
        <p:nvSpPr>
          <p:cNvPr id="4" name="Slide Number Placeholder 3">
            <a:extLst>
              <a:ext uri="{FF2B5EF4-FFF2-40B4-BE49-F238E27FC236}">
                <a16:creationId xmlns:a16="http://schemas.microsoft.com/office/drawing/2014/main" id="{298FC3BB-B879-2316-DFBF-2C710701133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85DA76-2DD3-144A-9C84-6B8D9531DA2D}" type="slidenum">
              <a:rPr kumimoji="0" lang="en-US" sz="1200" b="0" i="0" u="none" strike="noStrike" kern="1200" cap="none" spc="0" normalizeH="0" baseline="0" noProof="0" smtClean="0">
                <a:ln>
                  <a:noFill/>
                </a:ln>
                <a:solidFill>
                  <a:srgbClr val="12284B"/>
                </a:solidFill>
                <a:effectLst/>
                <a:uLnTx/>
                <a:uFillTx/>
                <a:latin typeface="Times New Roman"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srgbClr val="12284B"/>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3229335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35F4B-E147-19DC-C2DE-5750EB0B8FC5}"/>
              </a:ext>
            </a:extLst>
          </p:cNvPr>
          <p:cNvSpPr>
            <a:spLocks noGrp="1"/>
          </p:cNvSpPr>
          <p:nvPr>
            <p:ph type="title"/>
          </p:nvPr>
        </p:nvSpPr>
        <p:spPr/>
        <p:txBody>
          <a:bodyPr>
            <a:noAutofit/>
          </a:bodyPr>
          <a:lstStyle/>
          <a:p>
            <a:r>
              <a:rPr lang="en-US" sz="3200" dirty="0"/>
              <a:t>New Physical Items Search</a:t>
            </a:r>
          </a:p>
        </p:txBody>
      </p:sp>
      <p:sp>
        <p:nvSpPr>
          <p:cNvPr id="4" name="Content Placeholder 3">
            <a:extLst>
              <a:ext uri="{FF2B5EF4-FFF2-40B4-BE49-F238E27FC236}">
                <a16:creationId xmlns:a16="http://schemas.microsoft.com/office/drawing/2014/main" id="{239C2D45-FF37-BD48-337E-EAC1E68108EC}"/>
              </a:ext>
            </a:extLst>
          </p:cNvPr>
          <p:cNvSpPr>
            <a:spLocks noGrp="1"/>
          </p:cNvSpPr>
          <p:nvPr>
            <p:ph sz="half" idx="2"/>
          </p:nvPr>
        </p:nvSpPr>
        <p:spPr>
          <a:xfrm>
            <a:off x="836612" y="1967771"/>
            <a:ext cx="5157787" cy="3684588"/>
          </a:xfrm>
        </p:spPr>
        <p:txBody>
          <a:bodyPr/>
          <a:lstStyle/>
          <a:p>
            <a:r>
              <a:rPr lang="en-US" dirty="0"/>
              <a:t>The New Physical Items Search is on by default</a:t>
            </a:r>
          </a:p>
          <a:p>
            <a:r>
              <a:rPr lang="en-US" dirty="0"/>
              <a:t>To turn off the New Physical Items Search, go to Feature Rollout Preferences and change the toggle switch</a:t>
            </a:r>
          </a:p>
          <a:p>
            <a:r>
              <a:rPr lang="en-US" dirty="0"/>
              <a:t>Some upgrades to placeholders in text fields, enumeration and chronology, and editing</a:t>
            </a:r>
          </a:p>
        </p:txBody>
      </p:sp>
      <p:pic>
        <p:nvPicPr>
          <p:cNvPr id="9" name="Content Placeholder 8" descr="A screenshot of an item in the New Physical Items Search">
            <a:extLst>
              <a:ext uri="{FF2B5EF4-FFF2-40B4-BE49-F238E27FC236}">
                <a16:creationId xmlns:a16="http://schemas.microsoft.com/office/drawing/2014/main" id="{E9945D79-E8E0-4F14-0DDC-B208F2FAC2A2}"/>
              </a:ext>
            </a:extLst>
          </p:cNvPr>
          <p:cNvPicPr>
            <a:picLocks noGrp="1" noChangeAspect="1"/>
          </p:cNvPicPr>
          <p:nvPr>
            <p:ph sz="quarter" idx="4"/>
          </p:nvPr>
        </p:nvPicPr>
        <p:blipFill>
          <a:blip r:embed="rId3"/>
          <a:stretch>
            <a:fillRect/>
          </a:stretch>
        </p:blipFill>
        <p:spPr>
          <a:xfrm>
            <a:off x="6033404" y="2245971"/>
            <a:ext cx="5533986" cy="2476967"/>
          </a:xfrm>
          <a:ln>
            <a:solidFill>
              <a:srgbClr val="7030A0"/>
            </a:solidFill>
          </a:ln>
        </p:spPr>
      </p:pic>
      <p:sp>
        <p:nvSpPr>
          <p:cNvPr id="5" name="Text Placeholder 4">
            <a:extLst>
              <a:ext uri="{FF2B5EF4-FFF2-40B4-BE49-F238E27FC236}">
                <a16:creationId xmlns:a16="http://schemas.microsoft.com/office/drawing/2014/main" id="{36E5D72A-7C2A-6C95-8DEE-DD7B0B59FB94}"/>
              </a:ext>
            </a:extLst>
          </p:cNvPr>
          <p:cNvSpPr>
            <a:spLocks noGrp="1"/>
          </p:cNvSpPr>
          <p:nvPr>
            <p:ph type="body" sz="quarter" idx="3"/>
          </p:nvPr>
        </p:nvSpPr>
        <p:spPr>
          <a:xfrm>
            <a:off x="6096000" y="4722938"/>
            <a:ext cx="5471390" cy="843555"/>
          </a:xfrm>
        </p:spPr>
        <p:txBody>
          <a:bodyPr>
            <a:normAutofit/>
          </a:bodyPr>
          <a:lstStyle/>
          <a:p>
            <a:r>
              <a:rPr lang="en-US" sz="2000" dirty="0"/>
              <a:t>A screenshot of an item in the New Physical Items Search</a:t>
            </a:r>
          </a:p>
        </p:txBody>
      </p:sp>
      <p:sp>
        <p:nvSpPr>
          <p:cNvPr id="3" name="Tag">
            <a:extLst>
              <a:ext uri="{FF2B5EF4-FFF2-40B4-BE49-F238E27FC236}">
                <a16:creationId xmlns:a16="http://schemas.microsoft.com/office/drawing/2014/main" id="{8AF7197E-BF94-4B1A-C81C-78FBF03643E3}"/>
              </a:ext>
            </a:extLst>
          </p:cNvPr>
          <p:cNvSpPr/>
          <p:nvPr/>
        </p:nvSpPr>
        <p:spPr>
          <a:xfrm>
            <a:off x="294190" y="6400800"/>
            <a:ext cx="1276776" cy="320040"/>
          </a:xfrm>
          <a:prstGeom prst="roundRect">
            <a:avLst/>
          </a:prstGeom>
          <a:solidFill>
            <a:schemeClr val="bg1"/>
          </a:solidFill>
          <a:ln>
            <a:solidFill>
              <a:schemeClr val="tx1">
                <a:alpha val="96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Everyone</a:t>
            </a:r>
          </a:p>
        </p:txBody>
      </p:sp>
      <p:sp>
        <p:nvSpPr>
          <p:cNvPr id="7" name="Slide Number Placeholder 6">
            <a:extLst>
              <a:ext uri="{FF2B5EF4-FFF2-40B4-BE49-F238E27FC236}">
                <a16:creationId xmlns:a16="http://schemas.microsoft.com/office/drawing/2014/main" id="{F694174F-7FE9-5F91-C1CC-DE8A53D68A08}"/>
              </a:ext>
            </a:extLst>
          </p:cNvPr>
          <p:cNvSpPr>
            <a:spLocks noGrp="1"/>
          </p:cNvSpPr>
          <p:nvPr>
            <p:ph type="sldNum" sz="quarter" idx="12"/>
          </p:nvPr>
        </p:nvSpPr>
        <p:spPr/>
        <p:txBody>
          <a:bodyPr/>
          <a:lstStyle/>
          <a:p>
            <a:fld id="{2385DA76-2DD3-144A-9C84-6B8D9531DA2D}" type="slidenum">
              <a:rPr lang="en-US" smtClean="0"/>
              <a:t>5</a:t>
            </a:fld>
            <a:endParaRPr lang="en-US"/>
          </a:p>
        </p:txBody>
      </p:sp>
    </p:spTree>
    <p:extLst>
      <p:ext uri="{BB962C8B-B14F-4D97-AF65-F5344CB8AC3E}">
        <p14:creationId xmlns:p14="http://schemas.microsoft.com/office/powerpoint/2010/main" val="8852841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AA4D0-E269-EC29-046A-E8618235C8D9}"/>
              </a:ext>
            </a:extLst>
          </p:cNvPr>
          <p:cNvSpPr>
            <a:spLocks noGrp="1"/>
          </p:cNvSpPr>
          <p:nvPr>
            <p:ph type="title"/>
          </p:nvPr>
        </p:nvSpPr>
        <p:spPr/>
        <p:txBody>
          <a:bodyPr>
            <a:noAutofit/>
          </a:bodyPr>
          <a:lstStyle/>
          <a:p>
            <a:r>
              <a:rPr lang="en-US" sz="3200" dirty="0"/>
              <a:t>Boolean Operators in the Advanced Search</a:t>
            </a:r>
          </a:p>
        </p:txBody>
      </p:sp>
      <p:sp>
        <p:nvSpPr>
          <p:cNvPr id="4" name="Content Placeholder 3">
            <a:extLst>
              <a:ext uri="{FF2B5EF4-FFF2-40B4-BE49-F238E27FC236}">
                <a16:creationId xmlns:a16="http://schemas.microsoft.com/office/drawing/2014/main" id="{073B465A-2627-F614-DE7F-9BAF205DE315}"/>
              </a:ext>
            </a:extLst>
          </p:cNvPr>
          <p:cNvSpPr>
            <a:spLocks noGrp="1"/>
          </p:cNvSpPr>
          <p:nvPr>
            <p:ph sz="half" idx="2"/>
          </p:nvPr>
        </p:nvSpPr>
        <p:spPr>
          <a:xfrm>
            <a:off x="938213" y="2536453"/>
            <a:ext cx="5157787" cy="1777558"/>
          </a:xfrm>
        </p:spPr>
        <p:txBody>
          <a:bodyPr/>
          <a:lstStyle/>
          <a:p>
            <a:r>
              <a:rPr lang="en-US" dirty="0"/>
              <a:t>The toggle for Boolean operators now appear below the selection for the search.</a:t>
            </a:r>
          </a:p>
          <a:p>
            <a:r>
              <a:rPr lang="en-US" dirty="0"/>
              <a:t>A ‘Not’ operator was added</a:t>
            </a:r>
          </a:p>
        </p:txBody>
      </p:sp>
      <p:pic>
        <p:nvPicPr>
          <p:cNvPr id="9" name="Content Placeholder 8" descr="A screenshot showing the Boolean operators in the Advanced Search">
            <a:extLst>
              <a:ext uri="{FF2B5EF4-FFF2-40B4-BE49-F238E27FC236}">
                <a16:creationId xmlns:a16="http://schemas.microsoft.com/office/drawing/2014/main" id="{2151286E-CD9E-9EE0-81B9-E26031807CBB}"/>
              </a:ext>
            </a:extLst>
          </p:cNvPr>
          <p:cNvPicPr>
            <a:picLocks noGrp="1" noChangeAspect="1"/>
          </p:cNvPicPr>
          <p:nvPr>
            <p:ph sz="quarter" idx="4"/>
          </p:nvPr>
        </p:nvPicPr>
        <p:blipFill>
          <a:blip r:embed="rId3"/>
          <a:stretch>
            <a:fillRect/>
          </a:stretch>
        </p:blipFill>
        <p:spPr>
          <a:xfrm>
            <a:off x="6597571" y="1758347"/>
            <a:ext cx="3817568" cy="3828337"/>
          </a:xfrm>
          <a:ln>
            <a:solidFill>
              <a:srgbClr val="7030A0"/>
            </a:solidFill>
          </a:ln>
        </p:spPr>
      </p:pic>
      <p:sp>
        <p:nvSpPr>
          <p:cNvPr id="5" name="Text Placeholder 4">
            <a:extLst>
              <a:ext uri="{FF2B5EF4-FFF2-40B4-BE49-F238E27FC236}">
                <a16:creationId xmlns:a16="http://schemas.microsoft.com/office/drawing/2014/main" id="{6D8211D1-5616-0072-4D32-36E6D2DFD0DD}"/>
              </a:ext>
            </a:extLst>
          </p:cNvPr>
          <p:cNvSpPr>
            <a:spLocks noGrp="1"/>
          </p:cNvSpPr>
          <p:nvPr>
            <p:ph type="body" sz="quarter" idx="3"/>
          </p:nvPr>
        </p:nvSpPr>
        <p:spPr>
          <a:xfrm>
            <a:off x="6597571" y="5586684"/>
            <a:ext cx="5183188" cy="769666"/>
          </a:xfrm>
        </p:spPr>
        <p:txBody>
          <a:bodyPr>
            <a:normAutofit/>
          </a:bodyPr>
          <a:lstStyle/>
          <a:p>
            <a:r>
              <a:rPr lang="en-US" dirty="0"/>
              <a:t>A screenshot showing the Boolean operators in the Advanced Search</a:t>
            </a:r>
          </a:p>
        </p:txBody>
      </p:sp>
      <p:sp>
        <p:nvSpPr>
          <p:cNvPr id="10" name="Tag">
            <a:extLst>
              <a:ext uri="{FF2B5EF4-FFF2-40B4-BE49-F238E27FC236}">
                <a16:creationId xmlns:a16="http://schemas.microsoft.com/office/drawing/2014/main" id="{23EB22B1-52DF-D391-01F8-31E10EB0418D}"/>
              </a:ext>
            </a:extLst>
          </p:cNvPr>
          <p:cNvSpPr>
            <a:spLocks/>
          </p:cNvSpPr>
          <p:nvPr/>
        </p:nvSpPr>
        <p:spPr>
          <a:xfrm>
            <a:off x="295048" y="6400800"/>
            <a:ext cx="1276776" cy="32004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Everyone</a:t>
            </a:r>
          </a:p>
        </p:txBody>
      </p:sp>
      <p:sp>
        <p:nvSpPr>
          <p:cNvPr id="7" name="Slide Number Placeholder 6">
            <a:extLst>
              <a:ext uri="{FF2B5EF4-FFF2-40B4-BE49-F238E27FC236}">
                <a16:creationId xmlns:a16="http://schemas.microsoft.com/office/drawing/2014/main" id="{5C36A8DD-1625-BDAA-67F9-E2E789DA11E9}"/>
              </a:ext>
            </a:extLst>
          </p:cNvPr>
          <p:cNvSpPr>
            <a:spLocks noGrp="1"/>
          </p:cNvSpPr>
          <p:nvPr>
            <p:ph type="sldNum" sz="quarter" idx="12"/>
          </p:nvPr>
        </p:nvSpPr>
        <p:spPr/>
        <p:txBody>
          <a:bodyPr/>
          <a:lstStyle/>
          <a:p>
            <a:fld id="{2385DA76-2DD3-144A-9C84-6B8D9531DA2D}" type="slidenum">
              <a:rPr lang="en-US" smtClean="0"/>
              <a:t>6</a:t>
            </a:fld>
            <a:endParaRPr lang="en-US"/>
          </a:p>
        </p:txBody>
      </p:sp>
    </p:spTree>
    <p:extLst>
      <p:ext uri="{BB962C8B-B14F-4D97-AF65-F5344CB8AC3E}">
        <p14:creationId xmlns:p14="http://schemas.microsoft.com/office/powerpoint/2010/main" val="2958720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C9D5A-41E5-34F4-C17D-DF30CCD897E9}"/>
              </a:ext>
            </a:extLst>
          </p:cNvPr>
          <p:cNvSpPr>
            <a:spLocks noGrp="1"/>
          </p:cNvSpPr>
          <p:nvPr>
            <p:ph type="title"/>
          </p:nvPr>
        </p:nvSpPr>
        <p:spPr/>
        <p:txBody>
          <a:bodyPr>
            <a:noAutofit/>
          </a:bodyPr>
          <a:lstStyle/>
          <a:p>
            <a:r>
              <a:rPr lang="en-US" sz="3200" dirty="0"/>
              <a:t>Clickable URIs in the Bibliographic Record Section of a Title</a:t>
            </a:r>
          </a:p>
        </p:txBody>
      </p:sp>
      <p:sp>
        <p:nvSpPr>
          <p:cNvPr id="4" name="Content Placeholder 3">
            <a:extLst>
              <a:ext uri="{FF2B5EF4-FFF2-40B4-BE49-F238E27FC236}">
                <a16:creationId xmlns:a16="http://schemas.microsoft.com/office/drawing/2014/main" id="{440D1D41-B085-6C92-CE09-1E0142DC8011}"/>
              </a:ext>
            </a:extLst>
          </p:cNvPr>
          <p:cNvSpPr>
            <a:spLocks noGrp="1"/>
          </p:cNvSpPr>
          <p:nvPr>
            <p:ph sz="half" idx="2"/>
          </p:nvPr>
        </p:nvSpPr>
        <p:spPr>
          <a:xfrm>
            <a:off x="687834" y="1818333"/>
            <a:ext cx="5157787" cy="2914219"/>
          </a:xfrm>
        </p:spPr>
        <p:txBody>
          <a:bodyPr>
            <a:normAutofit/>
          </a:bodyPr>
          <a:lstStyle/>
          <a:p>
            <a:r>
              <a:rPr lang="en-US" dirty="0"/>
              <a:t>In the All Titles search, Bibliographic Record section, URIs appear as a clickable link.</a:t>
            </a:r>
          </a:p>
          <a:p>
            <a:r>
              <a:rPr lang="en-US" dirty="0"/>
              <a:t>When you click the link, it opens a new tab in the browser</a:t>
            </a:r>
          </a:p>
          <a:p>
            <a:r>
              <a:rPr lang="en-US" dirty="0"/>
              <a:t>Note that the View Record view does not have these links</a:t>
            </a:r>
          </a:p>
        </p:txBody>
      </p:sp>
      <p:pic>
        <p:nvPicPr>
          <p:cNvPr id="9" name="Content Placeholder 8" descr="Clickable URIs in the Bibliographic Record section of a title">
            <a:extLst>
              <a:ext uri="{FF2B5EF4-FFF2-40B4-BE49-F238E27FC236}">
                <a16:creationId xmlns:a16="http://schemas.microsoft.com/office/drawing/2014/main" id="{CD374308-67E8-A6C8-C930-C082401D5F98}"/>
              </a:ext>
            </a:extLst>
          </p:cNvPr>
          <p:cNvPicPr>
            <a:picLocks noGrp="1" noChangeAspect="1"/>
          </p:cNvPicPr>
          <p:nvPr>
            <p:ph sz="quarter" idx="4"/>
          </p:nvPr>
        </p:nvPicPr>
        <p:blipFill>
          <a:blip r:embed="rId3"/>
          <a:stretch>
            <a:fillRect/>
          </a:stretch>
        </p:blipFill>
        <p:spPr>
          <a:xfrm>
            <a:off x="5833850" y="2436409"/>
            <a:ext cx="5670316" cy="2345335"/>
          </a:xfrm>
          <a:ln>
            <a:solidFill>
              <a:srgbClr val="7030A0"/>
            </a:solidFill>
          </a:ln>
        </p:spPr>
      </p:pic>
      <p:sp>
        <p:nvSpPr>
          <p:cNvPr id="5" name="Text Placeholder 4">
            <a:extLst>
              <a:ext uri="{FF2B5EF4-FFF2-40B4-BE49-F238E27FC236}">
                <a16:creationId xmlns:a16="http://schemas.microsoft.com/office/drawing/2014/main" id="{6BBF33EF-389F-F238-3414-D27CC09F23FE}"/>
              </a:ext>
            </a:extLst>
          </p:cNvPr>
          <p:cNvSpPr>
            <a:spLocks noGrp="1"/>
          </p:cNvSpPr>
          <p:nvPr>
            <p:ph type="body" sz="quarter" idx="3"/>
          </p:nvPr>
        </p:nvSpPr>
        <p:spPr>
          <a:xfrm>
            <a:off x="5845621" y="4900494"/>
            <a:ext cx="5658545" cy="748744"/>
          </a:xfrm>
        </p:spPr>
        <p:txBody>
          <a:bodyPr>
            <a:normAutofit/>
          </a:bodyPr>
          <a:lstStyle/>
          <a:p>
            <a:r>
              <a:rPr lang="en-US" sz="2000" dirty="0"/>
              <a:t>Clickable URIs in the Bibliographic Record section of a title</a:t>
            </a:r>
          </a:p>
        </p:txBody>
      </p:sp>
      <p:sp>
        <p:nvSpPr>
          <p:cNvPr id="6" name="Tag">
            <a:extLst>
              <a:ext uri="{FF2B5EF4-FFF2-40B4-BE49-F238E27FC236}">
                <a16:creationId xmlns:a16="http://schemas.microsoft.com/office/drawing/2014/main" id="{291F60C8-DB6E-F089-054D-DE9F688649F7}"/>
              </a:ext>
            </a:extLst>
          </p:cNvPr>
          <p:cNvSpPr>
            <a:spLocks/>
          </p:cNvSpPr>
          <p:nvPr/>
        </p:nvSpPr>
        <p:spPr>
          <a:xfrm>
            <a:off x="295048" y="6400800"/>
            <a:ext cx="1276776" cy="32004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Everyone</a:t>
            </a:r>
          </a:p>
        </p:txBody>
      </p:sp>
      <p:sp>
        <p:nvSpPr>
          <p:cNvPr id="10" name="Tag">
            <a:extLst>
              <a:ext uri="{FF2B5EF4-FFF2-40B4-BE49-F238E27FC236}">
                <a16:creationId xmlns:a16="http://schemas.microsoft.com/office/drawing/2014/main" id="{109AD8B8-853F-5BE0-3AA7-F3A178CC65F0}"/>
              </a:ext>
            </a:extLst>
          </p:cNvPr>
          <p:cNvSpPr/>
          <p:nvPr/>
        </p:nvSpPr>
        <p:spPr>
          <a:xfrm>
            <a:off x="1571824" y="6400800"/>
            <a:ext cx="1331059" cy="321100"/>
          </a:xfrm>
          <a:prstGeom prst="roundRect">
            <a:avLst/>
          </a:prstGeom>
          <a:solidFill>
            <a:srgbClr val="006647"/>
          </a:solidFill>
          <a:ln>
            <a:solidFill>
              <a:srgbClr val="0066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Cataloging</a:t>
            </a:r>
          </a:p>
        </p:txBody>
      </p:sp>
      <p:sp>
        <p:nvSpPr>
          <p:cNvPr id="7" name="Slide Number Placeholder 6">
            <a:extLst>
              <a:ext uri="{FF2B5EF4-FFF2-40B4-BE49-F238E27FC236}">
                <a16:creationId xmlns:a16="http://schemas.microsoft.com/office/drawing/2014/main" id="{A3D0EC97-B5DE-5AFD-3C1F-3E47C0EB3260}"/>
              </a:ext>
            </a:extLst>
          </p:cNvPr>
          <p:cNvSpPr>
            <a:spLocks noGrp="1"/>
          </p:cNvSpPr>
          <p:nvPr>
            <p:ph type="sldNum" sz="quarter" idx="12"/>
          </p:nvPr>
        </p:nvSpPr>
        <p:spPr/>
        <p:txBody>
          <a:bodyPr/>
          <a:lstStyle/>
          <a:p>
            <a:fld id="{2385DA76-2DD3-144A-9C84-6B8D9531DA2D}" type="slidenum">
              <a:rPr lang="en-US" smtClean="0"/>
              <a:t>7</a:t>
            </a:fld>
            <a:endParaRPr lang="en-US"/>
          </a:p>
        </p:txBody>
      </p:sp>
    </p:spTree>
    <p:extLst>
      <p:ext uri="{BB962C8B-B14F-4D97-AF65-F5344CB8AC3E}">
        <p14:creationId xmlns:p14="http://schemas.microsoft.com/office/powerpoint/2010/main" val="145548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04783-849B-8B12-CF12-2D15989D0612}"/>
              </a:ext>
            </a:extLst>
          </p:cNvPr>
          <p:cNvSpPr>
            <a:spLocks noGrp="1"/>
          </p:cNvSpPr>
          <p:nvPr>
            <p:ph type="title"/>
          </p:nvPr>
        </p:nvSpPr>
        <p:spPr/>
        <p:txBody>
          <a:bodyPr>
            <a:noAutofit/>
          </a:bodyPr>
          <a:lstStyle/>
          <a:p>
            <a:r>
              <a:rPr lang="en-US" sz="3200" dirty="0"/>
              <a:t>More User Interface Enhancements</a:t>
            </a:r>
          </a:p>
        </p:txBody>
      </p:sp>
      <p:sp>
        <p:nvSpPr>
          <p:cNvPr id="3" name="Content Placeholder 2">
            <a:extLst>
              <a:ext uri="{FF2B5EF4-FFF2-40B4-BE49-F238E27FC236}">
                <a16:creationId xmlns:a16="http://schemas.microsoft.com/office/drawing/2014/main" id="{6B391559-52B8-138C-AD7B-C7BD8271F4F6}"/>
              </a:ext>
            </a:extLst>
          </p:cNvPr>
          <p:cNvSpPr>
            <a:spLocks noGrp="1"/>
          </p:cNvSpPr>
          <p:nvPr>
            <p:ph sz="half" idx="2"/>
          </p:nvPr>
        </p:nvSpPr>
        <p:spPr/>
        <p:txBody>
          <a:bodyPr/>
          <a:lstStyle/>
          <a:p>
            <a:r>
              <a:rPr lang="en-US" dirty="0"/>
              <a:t>When one or more sets are selected, the </a:t>
            </a:r>
            <a:r>
              <a:rPr lang="en-US" b="1" dirty="0"/>
              <a:t>Bulk Action</a:t>
            </a:r>
            <a:r>
              <a:rPr lang="en-US" dirty="0"/>
              <a:t> buttons are enabled. New in this release is Manage Labels, in which you can add or delete labels.</a:t>
            </a:r>
          </a:p>
          <a:p>
            <a:r>
              <a:rPr lang="en-US" dirty="0"/>
              <a:t>An Expand or Collapse All button was added above the sections in the Details pane.</a:t>
            </a:r>
          </a:p>
          <a:p>
            <a:r>
              <a:rPr lang="en-US" dirty="0"/>
              <a:t>When users resize a sliding panel, the new size is automatically applied the next time the user opens a sliding panel. The saved preference is kept across sessions.</a:t>
            </a:r>
          </a:p>
          <a:p>
            <a:r>
              <a:rPr lang="en-US" dirty="0"/>
              <a:t>Wide tables can now be viewed using horizontal scrolling, making all columns accessible without resizing them to fit the available screen width. Key columns remain visible during scrolling. </a:t>
            </a:r>
          </a:p>
          <a:p>
            <a:endParaRPr lang="en-US" dirty="0"/>
          </a:p>
        </p:txBody>
      </p:sp>
      <p:sp>
        <p:nvSpPr>
          <p:cNvPr id="7" name="Tag">
            <a:extLst>
              <a:ext uri="{FF2B5EF4-FFF2-40B4-BE49-F238E27FC236}">
                <a16:creationId xmlns:a16="http://schemas.microsoft.com/office/drawing/2014/main" id="{775BEAED-99B0-6CDC-9B77-6683C85DE266}"/>
              </a:ext>
            </a:extLst>
          </p:cNvPr>
          <p:cNvSpPr>
            <a:spLocks/>
          </p:cNvSpPr>
          <p:nvPr/>
        </p:nvSpPr>
        <p:spPr>
          <a:xfrm>
            <a:off x="295048" y="6400800"/>
            <a:ext cx="1276776" cy="32004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Everyone</a:t>
            </a:r>
          </a:p>
        </p:txBody>
      </p:sp>
      <p:sp>
        <p:nvSpPr>
          <p:cNvPr id="4" name="Slide Number Placeholder 3">
            <a:extLst>
              <a:ext uri="{FF2B5EF4-FFF2-40B4-BE49-F238E27FC236}">
                <a16:creationId xmlns:a16="http://schemas.microsoft.com/office/drawing/2014/main" id="{4ADFFE49-25F9-480F-EAC4-B95C442EA0E1}"/>
              </a:ext>
            </a:extLst>
          </p:cNvPr>
          <p:cNvSpPr>
            <a:spLocks noGrp="1"/>
          </p:cNvSpPr>
          <p:nvPr>
            <p:ph type="sldNum" sz="quarter" idx="12"/>
          </p:nvPr>
        </p:nvSpPr>
        <p:spPr/>
        <p:txBody>
          <a:bodyPr/>
          <a:lstStyle/>
          <a:p>
            <a:fld id="{2385DA76-2DD3-144A-9C84-6B8D9531DA2D}" type="slidenum">
              <a:rPr lang="en-US" smtClean="0"/>
              <a:t>8</a:t>
            </a:fld>
            <a:endParaRPr lang="en-US"/>
          </a:p>
        </p:txBody>
      </p:sp>
    </p:spTree>
    <p:extLst>
      <p:ext uri="{BB962C8B-B14F-4D97-AF65-F5344CB8AC3E}">
        <p14:creationId xmlns:p14="http://schemas.microsoft.com/office/powerpoint/2010/main" val="20673315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261B0-9F2B-D873-71A2-33E8E7D2DFC2}"/>
              </a:ext>
            </a:extLst>
          </p:cNvPr>
          <p:cNvSpPr>
            <a:spLocks noGrp="1"/>
          </p:cNvSpPr>
          <p:nvPr>
            <p:ph type="title"/>
          </p:nvPr>
        </p:nvSpPr>
        <p:spPr/>
        <p:txBody>
          <a:bodyPr>
            <a:noAutofit/>
          </a:bodyPr>
          <a:lstStyle/>
          <a:p>
            <a:r>
              <a:rPr lang="en-US" sz="3200" dirty="0"/>
              <a:t>Metadata, AI, and Transparency</a:t>
            </a:r>
          </a:p>
        </p:txBody>
      </p:sp>
      <p:sp>
        <p:nvSpPr>
          <p:cNvPr id="3" name="Content Placeholder 2">
            <a:extLst>
              <a:ext uri="{FF2B5EF4-FFF2-40B4-BE49-F238E27FC236}">
                <a16:creationId xmlns:a16="http://schemas.microsoft.com/office/drawing/2014/main" id="{404A1581-84C7-8553-DDF8-47C542BED673}"/>
              </a:ext>
            </a:extLst>
          </p:cNvPr>
          <p:cNvSpPr>
            <a:spLocks noGrp="1"/>
          </p:cNvSpPr>
          <p:nvPr>
            <p:ph sz="half" idx="2"/>
          </p:nvPr>
        </p:nvSpPr>
        <p:spPr>
          <a:xfrm>
            <a:off x="838200" y="1601730"/>
            <a:ext cx="8317376" cy="4452336"/>
          </a:xfrm>
        </p:spPr>
        <p:txBody>
          <a:bodyPr/>
          <a:lstStyle/>
          <a:p>
            <a:r>
              <a:rPr lang="en-US" b="1" dirty="0"/>
              <a:t>In July 2026, the European Union adopted the EU AI Act</a:t>
            </a:r>
          </a:p>
          <a:p>
            <a:pPr lvl="1"/>
            <a:r>
              <a:rPr lang="en-US" dirty="0"/>
              <a:t>Requires transparency on use of, and interactions with, AI</a:t>
            </a:r>
          </a:p>
          <a:p>
            <a:pPr lvl="1"/>
            <a:r>
              <a:rPr lang="en-US" dirty="0"/>
              <a:t>Visual indications and icons for humans, machine data for machines</a:t>
            </a:r>
          </a:p>
          <a:p>
            <a:pPr lvl="1"/>
            <a:r>
              <a:rPr lang="en-US" dirty="0"/>
              <a:t>“</a:t>
            </a:r>
            <a:r>
              <a:rPr lang="en-US" dirty="0">
                <a:hlinkClick r:id="rId3"/>
              </a:rPr>
              <a:t>Enhancing Transparency for AI-Generated Content</a:t>
            </a:r>
            <a:r>
              <a:rPr lang="en-US" dirty="0"/>
              <a:t>”</a:t>
            </a:r>
          </a:p>
          <a:p>
            <a:r>
              <a:rPr lang="en-US" b="1" dirty="0"/>
              <a:t>Transparency and data provenance AI Metadata Assistant</a:t>
            </a:r>
          </a:p>
          <a:p>
            <a:pPr lvl="1"/>
            <a:r>
              <a:rPr lang="en-US" dirty="0"/>
              <a:t>LLM upgraded to GPT-5 with reasoning.</a:t>
            </a:r>
          </a:p>
          <a:p>
            <a:pPr lvl="1"/>
            <a:r>
              <a:rPr lang="en-US" dirty="0"/>
              <a:t>Contents and summaries transcribed or generated get $7 note on AI use.</a:t>
            </a:r>
          </a:p>
          <a:p>
            <a:pPr lvl="1"/>
            <a:r>
              <a:rPr lang="en-US" dirty="0"/>
              <a:t>AI Metadata Assistant outputs are suggestions, not autosaved to record.</a:t>
            </a:r>
          </a:p>
          <a:p>
            <a:r>
              <a:rPr lang="en-US" b="1" dirty="0"/>
              <a:t>Alma AI tools may be opted in/out at institution level</a:t>
            </a:r>
          </a:p>
          <a:p>
            <a:pPr lvl="1"/>
            <a:r>
              <a:rPr lang="en-US" dirty="0"/>
              <a:t>Configuration &gt; General &gt; AI Features &gt; AI Features Management</a:t>
            </a:r>
          </a:p>
        </p:txBody>
      </p:sp>
      <p:sp>
        <p:nvSpPr>
          <p:cNvPr id="6" name="Tag">
            <a:extLst>
              <a:ext uri="{FF2B5EF4-FFF2-40B4-BE49-F238E27FC236}">
                <a16:creationId xmlns:a16="http://schemas.microsoft.com/office/drawing/2014/main" id="{A7E89F7D-473C-CC9B-FBDE-EB3D7315D835}"/>
              </a:ext>
            </a:extLst>
          </p:cNvPr>
          <p:cNvSpPr>
            <a:spLocks/>
          </p:cNvSpPr>
          <p:nvPr/>
        </p:nvSpPr>
        <p:spPr>
          <a:xfrm>
            <a:off x="292608" y="6400800"/>
            <a:ext cx="1276776" cy="32004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Everyone</a:t>
            </a:r>
          </a:p>
        </p:txBody>
      </p:sp>
      <p:sp>
        <p:nvSpPr>
          <p:cNvPr id="11" name="Tag">
            <a:extLst>
              <a:ext uri="{FF2B5EF4-FFF2-40B4-BE49-F238E27FC236}">
                <a16:creationId xmlns:a16="http://schemas.microsoft.com/office/drawing/2014/main" id="{EFACFF04-A7E6-DBF0-49A1-6C6CAFE99725}"/>
              </a:ext>
            </a:extLst>
          </p:cNvPr>
          <p:cNvSpPr/>
          <p:nvPr/>
        </p:nvSpPr>
        <p:spPr>
          <a:xfrm>
            <a:off x="1581273" y="6400800"/>
            <a:ext cx="1331059" cy="321100"/>
          </a:xfrm>
          <a:prstGeom prst="roundRect">
            <a:avLst/>
          </a:prstGeom>
          <a:solidFill>
            <a:srgbClr val="006647"/>
          </a:solidFill>
          <a:ln>
            <a:solidFill>
              <a:srgbClr val="0066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Cataloging</a:t>
            </a:r>
          </a:p>
        </p:txBody>
      </p:sp>
      <p:sp>
        <p:nvSpPr>
          <p:cNvPr id="4" name="Slide Number Placeholder 1">
            <a:extLst>
              <a:ext uri="{FF2B5EF4-FFF2-40B4-BE49-F238E27FC236}">
                <a16:creationId xmlns:a16="http://schemas.microsoft.com/office/drawing/2014/main" id="{64598BB1-D568-7E27-E072-3F75E8C23D7F}"/>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9</a:t>
            </a:fld>
            <a:endParaRPr lang="en-US" dirty="0"/>
          </a:p>
        </p:txBody>
      </p:sp>
    </p:spTree>
    <p:extLst>
      <p:ext uri="{BB962C8B-B14F-4D97-AF65-F5344CB8AC3E}">
        <p14:creationId xmlns:p14="http://schemas.microsoft.com/office/powerpoint/2010/main" val="4016755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5DFB534-6F2B-F70F-24DA-BB3B6D0B107C}"/>
              </a:ext>
            </a:extLst>
          </p:cNvPr>
          <p:cNvSpPr>
            <a:spLocks noGrp="1"/>
          </p:cNvSpPr>
          <p:nvPr>
            <p:ph type="title"/>
          </p:nvPr>
        </p:nvSpPr>
        <p:spPr/>
        <p:txBody>
          <a:bodyPr>
            <a:noAutofit/>
          </a:bodyPr>
          <a:lstStyle/>
          <a:p>
            <a:r>
              <a:rPr lang="en-US" sz="3200" dirty="0"/>
              <a:t>Set Default Zone for Quick Cataloging</a:t>
            </a:r>
          </a:p>
        </p:txBody>
      </p:sp>
      <p:sp>
        <p:nvSpPr>
          <p:cNvPr id="5" name="Content Placeholder 4">
            <a:extLst>
              <a:ext uri="{FF2B5EF4-FFF2-40B4-BE49-F238E27FC236}">
                <a16:creationId xmlns:a16="http://schemas.microsoft.com/office/drawing/2014/main" id="{E29698DA-0938-B46E-BA0B-4849BD97C445}"/>
              </a:ext>
            </a:extLst>
          </p:cNvPr>
          <p:cNvSpPr>
            <a:spLocks noGrp="1"/>
          </p:cNvSpPr>
          <p:nvPr>
            <p:ph sz="half" idx="2"/>
          </p:nvPr>
        </p:nvSpPr>
        <p:spPr>
          <a:xfrm>
            <a:off x="862014" y="1801811"/>
            <a:ext cx="5157787" cy="4170725"/>
          </a:xfrm>
        </p:spPr>
        <p:txBody>
          <a:bodyPr>
            <a:normAutofit/>
          </a:bodyPr>
          <a:lstStyle/>
          <a:p>
            <a:r>
              <a:rPr lang="en-US" dirty="0"/>
              <a:t>New configuration screen and parameter</a:t>
            </a:r>
          </a:p>
          <a:p>
            <a:pPr lvl="1"/>
            <a:r>
              <a:rPr lang="en-US" dirty="0"/>
              <a:t>Set default zone for quick cataloging records</a:t>
            </a:r>
          </a:p>
          <a:p>
            <a:pPr lvl="1"/>
            <a:r>
              <a:rPr lang="en-US" dirty="0"/>
              <a:t>“Central Record Management”</a:t>
            </a:r>
          </a:p>
          <a:p>
            <a:r>
              <a:rPr lang="en-US" dirty="0"/>
              <a:t>Applies to Create Inventory &gt;</a:t>
            </a:r>
          </a:p>
          <a:p>
            <a:pPr lvl="1"/>
            <a:r>
              <a:rPr lang="en-US" dirty="0"/>
              <a:t>Add Local Portfolio</a:t>
            </a:r>
          </a:p>
          <a:p>
            <a:pPr lvl="1"/>
            <a:r>
              <a:rPr lang="en-US" dirty="0"/>
              <a:t>Add Physical Item</a:t>
            </a:r>
          </a:p>
          <a:p>
            <a:r>
              <a:rPr lang="en-US" dirty="0"/>
              <a:t>Applies to Reading List &gt;</a:t>
            </a:r>
          </a:p>
          <a:p>
            <a:pPr lvl="1"/>
            <a:r>
              <a:rPr lang="en-US" dirty="0"/>
              <a:t>Add Citation &gt; Add Brief</a:t>
            </a:r>
          </a:p>
        </p:txBody>
      </p:sp>
      <p:pic>
        <p:nvPicPr>
          <p:cNvPr id="8" name="Content Placeholder 7" descr="The quick cataloging screen prompt for placement of new record shows institution as the default.">
            <a:extLst>
              <a:ext uri="{FF2B5EF4-FFF2-40B4-BE49-F238E27FC236}">
                <a16:creationId xmlns:a16="http://schemas.microsoft.com/office/drawing/2014/main" id="{45F8921F-BF47-3495-9B54-9A6DFBED5591}"/>
              </a:ext>
            </a:extLst>
          </p:cNvPr>
          <p:cNvPicPr>
            <a:picLocks noGrp="1" noChangeAspect="1"/>
          </p:cNvPicPr>
          <p:nvPr>
            <p:ph sz="quarter" idx="4"/>
          </p:nvPr>
        </p:nvPicPr>
        <p:blipFill>
          <a:blip r:embed="rId3"/>
          <a:stretch/>
        </p:blipFill>
        <p:spPr>
          <a:xfrm>
            <a:off x="5842331" y="2204328"/>
            <a:ext cx="5652095" cy="2849956"/>
          </a:xfrm>
          <a:prstGeom prst="rect">
            <a:avLst/>
          </a:prstGeom>
          <a:ln>
            <a:solidFill>
              <a:srgbClr val="7030A0"/>
            </a:solidFill>
          </a:ln>
        </p:spPr>
      </p:pic>
      <p:sp>
        <p:nvSpPr>
          <p:cNvPr id="11" name="TextBox 10">
            <a:extLst>
              <a:ext uri="{FF2B5EF4-FFF2-40B4-BE49-F238E27FC236}">
                <a16:creationId xmlns:a16="http://schemas.microsoft.com/office/drawing/2014/main" id="{D8643D17-335C-D8D5-3254-0CAC3367B73B}"/>
              </a:ext>
            </a:extLst>
          </p:cNvPr>
          <p:cNvSpPr txBox="1"/>
          <p:nvPr/>
        </p:nvSpPr>
        <p:spPr>
          <a:xfrm>
            <a:off x="5842330" y="5054284"/>
            <a:ext cx="5652096" cy="707886"/>
          </a:xfrm>
          <a:prstGeom prst="rect">
            <a:avLst/>
          </a:prstGeom>
          <a:noFill/>
        </p:spPr>
        <p:txBody>
          <a:bodyPr wrap="square" rtlCol="0">
            <a:spAutoFit/>
          </a:bodyPr>
          <a:lstStyle/>
          <a:p>
            <a:r>
              <a:rPr lang="en-US" sz="2000" dirty="0"/>
              <a:t>The quick cataloging screen for a new physical item.</a:t>
            </a:r>
          </a:p>
        </p:txBody>
      </p:sp>
      <p:sp>
        <p:nvSpPr>
          <p:cNvPr id="10" name="Tag">
            <a:extLst>
              <a:ext uri="{FF2B5EF4-FFF2-40B4-BE49-F238E27FC236}">
                <a16:creationId xmlns:a16="http://schemas.microsoft.com/office/drawing/2014/main" id="{26470274-C163-957B-573F-1B98B1783324}"/>
              </a:ext>
            </a:extLst>
          </p:cNvPr>
          <p:cNvSpPr/>
          <p:nvPr/>
        </p:nvSpPr>
        <p:spPr>
          <a:xfrm>
            <a:off x="294854" y="6404652"/>
            <a:ext cx="1331059" cy="321100"/>
          </a:xfrm>
          <a:prstGeom prst="roundRect">
            <a:avLst/>
          </a:prstGeom>
          <a:solidFill>
            <a:srgbClr val="006647"/>
          </a:solidFill>
          <a:ln>
            <a:solidFill>
              <a:srgbClr val="0066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Cataloging</a:t>
            </a:r>
          </a:p>
        </p:txBody>
      </p:sp>
      <p:sp>
        <p:nvSpPr>
          <p:cNvPr id="3" name="Slide Number Placeholder 1">
            <a:extLst>
              <a:ext uri="{FF2B5EF4-FFF2-40B4-BE49-F238E27FC236}">
                <a16:creationId xmlns:a16="http://schemas.microsoft.com/office/drawing/2014/main" id="{2429508E-7E8E-D681-16DE-396FF8F784D8}"/>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10</a:t>
            </a:fld>
            <a:endParaRPr lang="en-US" dirty="0"/>
          </a:p>
        </p:txBody>
      </p:sp>
    </p:spTree>
    <p:extLst>
      <p:ext uri="{BB962C8B-B14F-4D97-AF65-F5344CB8AC3E}">
        <p14:creationId xmlns:p14="http://schemas.microsoft.com/office/powerpoint/2010/main" val="31020660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4A50AA-1B0C-9931-AE09-2438D1EC38BE}"/>
              </a:ext>
            </a:extLst>
          </p:cNvPr>
          <p:cNvSpPr>
            <a:spLocks noGrp="1"/>
          </p:cNvSpPr>
          <p:nvPr>
            <p:ph type="title"/>
          </p:nvPr>
        </p:nvSpPr>
        <p:spPr/>
        <p:txBody>
          <a:bodyPr>
            <a:noAutofit/>
          </a:bodyPr>
          <a:lstStyle/>
          <a:p>
            <a:r>
              <a:rPr lang="en-US" sz="3200" dirty="0"/>
              <a:t>Partially Linked Headings</a:t>
            </a:r>
          </a:p>
        </p:txBody>
      </p:sp>
      <p:pic>
        <p:nvPicPr>
          <p:cNvPr id="9" name="Picture 8" descr="The spyglass icon for partially-linked headings.">
            <a:extLst>
              <a:ext uri="{FF2B5EF4-FFF2-40B4-BE49-F238E27FC236}">
                <a16:creationId xmlns:a16="http://schemas.microsoft.com/office/drawing/2014/main" id="{686361EF-17A2-522F-60A7-BEA1359D71E1}"/>
              </a:ext>
            </a:extLst>
          </p:cNvPr>
          <p:cNvPicPr>
            <a:picLocks noChangeAspect="1"/>
          </p:cNvPicPr>
          <p:nvPr/>
        </p:nvPicPr>
        <p:blipFill>
          <a:blip r:embed="rId3"/>
          <a:stretch>
            <a:fillRect/>
          </a:stretch>
        </p:blipFill>
        <p:spPr>
          <a:xfrm>
            <a:off x="1176647" y="1703086"/>
            <a:ext cx="391886" cy="457200"/>
          </a:xfrm>
          <a:prstGeom prst="rect">
            <a:avLst/>
          </a:prstGeom>
        </p:spPr>
      </p:pic>
      <p:sp>
        <p:nvSpPr>
          <p:cNvPr id="5" name="Content Placeholder 4">
            <a:extLst>
              <a:ext uri="{FF2B5EF4-FFF2-40B4-BE49-F238E27FC236}">
                <a16:creationId xmlns:a16="http://schemas.microsoft.com/office/drawing/2014/main" id="{8CCD2752-D8F8-6C52-7213-D8F712719D90}"/>
              </a:ext>
            </a:extLst>
          </p:cNvPr>
          <p:cNvSpPr>
            <a:spLocks noGrp="1"/>
          </p:cNvSpPr>
          <p:nvPr>
            <p:ph sz="half" idx="2"/>
          </p:nvPr>
        </p:nvSpPr>
        <p:spPr>
          <a:xfrm>
            <a:off x="839788" y="2240782"/>
            <a:ext cx="4967216" cy="3751514"/>
          </a:xfrm>
        </p:spPr>
        <p:txBody>
          <a:bodyPr/>
          <a:lstStyle/>
          <a:p>
            <a:r>
              <a:rPr lang="en-US" dirty="0"/>
              <a:t>Spyglass icon (above) appears for partially-linked headings in bib records</a:t>
            </a:r>
          </a:p>
          <a:p>
            <a:r>
              <a:rPr lang="en-US" dirty="0"/>
              <a:t>Also appears in browse headings results</a:t>
            </a:r>
          </a:p>
          <a:p>
            <a:pPr lvl="1"/>
            <a:r>
              <a:rPr lang="en-US" dirty="0"/>
              <a:t>Find in column to left of heading count and heading</a:t>
            </a:r>
          </a:p>
        </p:txBody>
      </p:sp>
      <p:pic>
        <p:nvPicPr>
          <p:cNvPr id="8" name="Content Placeholder 7" descr="The browse bibliographic headings screen will include a spyglass icon to the left of headings that are partially linked to authority records.">
            <a:extLst>
              <a:ext uri="{FF2B5EF4-FFF2-40B4-BE49-F238E27FC236}">
                <a16:creationId xmlns:a16="http://schemas.microsoft.com/office/drawing/2014/main" id="{C0883D48-BB1D-831F-2CA5-519A2532089E}"/>
              </a:ext>
            </a:extLst>
          </p:cNvPr>
          <p:cNvPicPr>
            <a:picLocks noGrp="1" noChangeAspect="1"/>
          </p:cNvPicPr>
          <p:nvPr>
            <p:ph sz="quarter" idx="4"/>
          </p:nvPr>
        </p:nvPicPr>
        <p:blipFill>
          <a:blip r:embed="rId4"/>
          <a:stretch>
            <a:fillRect/>
          </a:stretch>
        </p:blipFill>
        <p:spPr>
          <a:xfrm>
            <a:off x="5807003" y="1863524"/>
            <a:ext cx="5208350" cy="3877958"/>
          </a:xfrm>
          <a:prstGeom prst="rect">
            <a:avLst/>
          </a:prstGeom>
          <a:ln>
            <a:solidFill>
              <a:srgbClr val="7030A0"/>
            </a:solidFill>
          </a:ln>
        </p:spPr>
      </p:pic>
      <p:sp>
        <p:nvSpPr>
          <p:cNvPr id="2" name="TextBox 1">
            <a:extLst>
              <a:ext uri="{FF2B5EF4-FFF2-40B4-BE49-F238E27FC236}">
                <a16:creationId xmlns:a16="http://schemas.microsoft.com/office/drawing/2014/main" id="{E5982176-B91B-0C89-CFCF-899C5F84005A}"/>
              </a:ext>
            </a:extLst>
          </p:cNvPr>
          <p:cNvSpPr txBox="1"/>
          <p:nvPr/>
        </p:nvSpPr>
        <p:spPr>
          <a:xfrm>
            <a:off x="5807003" y="5761463"/>
            <a:ext cx="5000087" cy="400110"/>
          </a:xfrm>
          <a:prstGeom prst="rect">
            <a:avLst/>
          </a:prstGeom>
          <a:noFill/>
        </p:spPr>
        <p:txBody>
          <a:bodyPr wrap="none" rtlCol="0">
            <a:spAutoFit/>
          </a:bodyPr>
          <a:lstStyle/>
          <a:p>
            <a:r>
              <a:rPr lang="en-US" sz="2000" dirty="0"/>
              <a:t>The browse bibliographic headings screen.</a:t>
            </a:r>
          </a:p>
        </p:txBody>
      </p:sp>
      <p:sp>
        <p:nvSpPr>
          <p:cNvPr id="18" name="Tag">
            <a:extLst>
              <a:ext uri="{FF2B5EF4-FFF2-40B4-BE49-F238E27FC236}">
                <a16:creationId xmlns:a16="http://schemas.microsoft.com/office/drawing/2014/main" id="{966729E2-0D33-CBEA-6B98-FD3F232B9FFB}"/>
              </a:ext>
            </a:extLst>
          </p:cNvPr>
          <p:cNvSpPr/>
          <p:nvPr/>
        </p:nvSpPr>
        <p:spPr>
          <a:xfrm>
            <a:off x="292608" y="6400800"/>
            <a:ext cx="1331059" cy="321100"/>
          </a:xfrm>
          <a:prstGeom prst="roundRect">
            <a:avLst/>
          </a:prstGeom>
          <a:solidFill>
            <a:srgbClr val="006647"/>
          </a:solidFill>
          <a:ln>
            <a:solidFill>
              <a:srgbClr val="0066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Cataloging</a:t>
            </a:r>
          </a:p>
        </p:txBody>
      </p:sp>
      <p:sp>
        <p:nvSpPr>
          <p:cNvPr id="3" name="Slide Number Placeholder 1">
            <a:extLst>
              <a:ext uri="{FF2B5EF4-FFF2-40B4-BE49-F238E27FC236}">
                <a16:creationId xmlns:a16="http://schemas.microsoft.com/office/drawing/2014/main" id="{9C0435D6-DC87-B775-98EC-8557A0A12CCE}"/>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11</a:t>
            </a:fld>
            <a:endParaRPr lang="en-US" dirty="0"/>
          </a:p>
        </p:txBody>
      </p:sp>
    </p:spTree>
    <p:extLst>
      <p:ext uri="{BB962C8B-B14F-4D97-AF65-F5344CB8AC3E}">
        <p14:creationId xmlns:p14="http://schemas.microsoft.com/office/powerpoint/2010/main" val="3497796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A178C-4A63-AF49-29D3-AE6FFFBCE1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EAFFFB8-C685-D8C0-EDAB-9FF5AA1EF613}"/>
              </a:ext>
            </a:extLst>
          </p:cNvPr>
          <p:cNvSpPr>
            <a:spLocks noGrp="1"/>
          </p:cNvSpPr>
          <p:nvPr>
            <p:ph type="title"/>
          </p:nvPr>
        </p:nvSpPr>
        <p:spPr/>
        <p:txBody>
          <a:bodyPr>
            <a:noAutofit/>
          </a:bodyPr>
          <a:lstStyle/>
          <a:p>
            <a:r>
              <a:rPr lang="en-US" sz="3200" dirty="0"/>
              <a:t>Renew I-Share Loan from Network Activities Tab</a:t>
            </a:r>
          </a:p>
        </p:txBody>
      </p:sp>
      <p:sp>
        <p:nvSpPr>
          <p:cNvPr id="3" name="Content Placeholder 2">
            <a:extLst>
              <a:ext uri="{FF2B5EF4-FFF2-40B4-BE49-F238E27FC236}">
                <a16:creationId xmlns:a16="http://schemas.microsoft.com/office/drawing/2014/main" id="{5FD3DE7D-2103-1D79-B6A3-6C82AA839843}"/>
              </a:ext>
            </a:extLst>
          </p:cNvPr>
          <p:cNvSpPr>
            <a:spLocks noGrp="1"/>
          </p:cNvSpPr>
          <p:nvPr>
            <p:ph sz="half" idx="2"/>
          </p:nvPr>
        </p:nvSpPr>
        <p:spPr>
          <a:xfrm>
            <a:off x="575733" y="1740980"/>
            <a:ext cx="11396133" cy="4033743"/>
          </a:xfrm>
        </p:spPr>
        <p:txBody>
          <a:bodyPr/>
          <a:lstStyle/>
          <a:p>
            <a:pPr>
              <a:buClr>
                <a:schemeClr val="tx1"/>
              </a:buClr>
            </a:pPr>
            <a:r>
              <a:rPr lang="en-US" dirty="0"/>
              <a:t>Library staff are again able to renew an I-Share loan on behalf of a patron through Alma.</a:t>
            </a:r>
          </a:p>
          <a:p>
            <a:pPr>
              <a:buClr>
                <a:schemeClr val="tx1"/>
              </a:buClr>
            </a:pPr>
            <a:r>
              <a:rPr lang="en-US" dirty="0"/>
              <a:t>The “Renew” action for loans is listed on the Network Activity Tab.</a:t>
            </a:r>
          </a:p>
          <a:p>
            <a:pPr>
              <a:buClr>
                <a:schemeClr val="tx1"/>
              </a:buClr>
            </a:pPr>
            <a:r>
              <a:rPr lang="en-US" dirty="0"/>
              <a:t>The renewals follow the regular “eligible for renewal” conditions at the item’s home library.</a:t>
            </a:r>
          </a:p>
          <a:p>
            <a:pPr>
              <a:buClr>
                <a:schemeClr val="tx1"/>
              </a:buClr>
            </a:pPr>
            <a:endParaRPr lang="en-US" dirty="0"/>
          </a:p>
          <a:p>
            <a:pPr>
              <a:buClr>
                <a:schemeClr val="tx1"/>
              </a:buClr>
            </a:pPr>
            <a:r>
              <a:rPr lang="en-US" dirty="0"/>
              <a:t>Automatic Renewals are enabled for I-Share loans.</a:t>
            </a:r>
          </a:p>
          <a:p>
            <a:r>
              <a:rPr lang="en-US" dirty="0"/>
              <a:t>For more information: “Alma- Automatic Renewals for Local and I-Share Patrons”</a:t>
            </a:r>
            <a:br>
              <a:rPr lang="en-US" dirty="0"/>
            </a:br>
            <a:r>
              <a:rPr lang="en-US" dirty="0">
                <a:hlinkClick r:id="rId3"/>
              </a:rPr>
              <a:t>https://www.carli.illinois.edu/products-services/i-share/alma-config/alma-auto-renew</a:t>
            </a:r>
            <a:r>
              <a:rPr lang="en-US" dirty="0"/>
              <a:t> </a:t>
            </a:r>
          </a:p>
          <a:p>
            <a:pPr lvl="1"/>
            <a:endParaRPr lang="en-US" dirty="0"/>
          </a:p>
        </p:txBody>
      </p:sp>
      <p:sp>
        <p:nvSpPr>
          <p:cNvPr id="10" name="Tag">
            <a:extLst>
              <a:ext uri="{FF2B5EF4-FFF2-40B4-BE49-F238E27FC236}">
                <a16:creationId xmlns:a16="http://schemas.microsoft.com/office/drawing/2014/main" id="{707CA89F-1EB6-5D6F-13E2-35B30B814278}"/>
              </a:ext>
            </a:extLst>
          </p:cNvPr>
          <p:cNvSpPr/>
          <p:nvPr/>
        </p:nvSpPr>
        <p:spPr>
          <a:xfrm>
            <a:off x="292608" y="6400800"/>
            <a:ext cx="1371600" cy="320040"/>
          </a:xfrm>
          <a:prstGeom prst="roundRect">
            <a:avLst/>
          </a:prstGeom>
          <a:solidFill>
            <a:srgbClr val="0774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Circulation</a:t>
            </a:r>
          </a:p>
        </p:txBody>
      </p:sp>
      <p:sp>
        <p:nvSpPr>
          <p:cNvPr id="14" name="Tag">
            <a:extLst>
              <a:ext uri="{FF2B5EF4-FFF2-40B4-BE49-F238E27FC236}">
                <a16:creationId xmlns:a16="http://schemas.microsoft.com/office/drawing/2014/main" id="{EC79164E-DF6B-F961-417C-911A6E7788B2}"/>
              </a:ext>
            </a:extLst>
          </p:cNvPr>
          <p:cNvSpPr/>
          <p:nvPr/>
        </p:nvSpPr>
        <p:spPr>
          <a:xfrm>
            <a:off x="1664208" y="6400800"/>
            <a:ext cx="2556650" cy="320040"/>
          </a:xfrm>
          <a:prstGeom prst="roundRect">
            <a:avLst/>
          </a:prstGeom>
          <a:solidFill>
            <a:srgbClr val="592C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ILL/ Resource Sharing</a:t>
            </a:r>
          </a:p>
        </p:txBody>
      </p:sp>
      <p:sp>
        <p:nvSpPr>
          <p:cNvPr id="24" name="Tag">
            <a:extLst>
              <a:ext uri="{FF2B5EF4-FFF2-40B4-BE49-F238E27FC236}">
                <a16:creationId xmlns:a16="http://schemas.microsoft.com/office/drawing/2014/main" id="{99C12E6C-8735-D790-429B-A1E4B8B6F98B}"/>
              </a:ext>
            </a:extLst>
          </p:cNvPr>
          <p:cNvSpPr/>
          <p:nvPr/>
        </p:nvSpPr>
        <p:spPr>
          <a:xfrm>
            <a:off x="4220858" y="6400800"/>
            <a:ext cx="2567367" cy="321101"/>
          </a:xfrm>
          <a:prstGeom prst="roundRect">
            <a:avLst/>
          </a:prstGeom>
          <a:solidFill>
            <a:srgbClr val="5E5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Reference/ Instruction</a:t>
            </a:r>
          </a:p>
        </p:txBody>
      </p:sp>
      <p:sp>
        <p:nvSpPr>
          <p:cNvPr id="2" name="Slide Number Placeholder 1">
            <a:extLst>
              <a:ext uri="{FF2B5EF4-FFF2-40B4-BE49-F238E27FC236}">
                <a16:creationId xmlns:a16="http://schemas.microsoft.com/office/drawing/2014/main" id="{5240D3F1-BAFD-2AFD-FD51-FE3B2C0A7CD6}"/>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12</a:t>
            </a:fld>
            <a:endParaRPr lang="en-US" dirty="0"/>
          </a:p>
        </p:txBody>
      </p:sp>
    </p:spTree>
    <p:extLst>
      <p:ext uri="{BB962C8B-B14F-4D97-AF65-F5344CB8AC3E}">
        <p14:creationId xmlns:p14="http://schemas.microsoft.com/office/powerpoint/2010/main" val="2580190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B8B112-8E46-F84B-AA58-31BC4B34CE08}"/>
              </a:ext>
            </a:extLst>
          </p:cNvPr>
          <p:cNvSpPr>
            <a:spLocks noGrp="1"/>
          </p:cNvSpPr>
          <p:nvPr>
            <p:ph type="title"/>
          </p:nvPr>
        </p:nvSpPr>
        <p:spPr>
          <a:xfrm>
            <a:off x="838200" y="664684"/>
            <a:ext cx="10014842" cy="554013"/>
          </a:xfrm>
        </p:spPr>
        <p:txBody>
          <a:bodyPr>
            <a:noAutofit/>
          </a:bodyPr>
          <a:lstStyle/>
          <a:p>
            <a:r>
              <a:rPr lang="en-US" sz="3200" dirty="0"/>
              <a:t>Renew I-Share Loan from Network Activities Tab (continued)</a:t>
            </a:r>
          </a:p>
        </p:txBody>
      </p:sp>
      <p:grpSp>
        <p:nvGrpSpPr>
          <p:cNvPr id="8" name="Group 7" descr="This screenshot shows a sample patron's &quot;Manage fulfillment activities&quot; screen, toggled to the Network Activity tab. The patron's current loans are displayed. For the I-Share loan, the row action ellipsis has been selected, which displays the new &quot;Renew&quot; option.">
            <a:extLst>
              <a:ext uri="{FF2B5EF4-FFF2-40B4-BE49-F238E27FC236}">
                <a16:creationId xmlns:a16="http://schemas.microsoft.com/office/drawing/2014/main" id="{C1B09D3E-1827-AD6B-6A6A-508F5D4247E9}"/>
              </a:ext>
            </a:extLst>
          </p:cNvPr>
          <p:cNvGrpSpPr/>
          <p:nvPr/>
        </p:nvGrpSpPr>
        <p:grpSpPr>
          <a:xfrm>
            <a:off x="222626" y="1603179"/>
            <a:ext cx="11825644" cy="4275108"/>
            <a:chOff x="32112" y="1673514"/>
            <a:chExt cx="12013870" cy="4278269"/>
          </a:xfrm>
        </p:grpSpPr>
        <p:pic>
          <p:nvPicPr>
            <p:cNvPr id="6" name="Picture 5" descr="Screenshot of example user search screen in Alma, with network icon highlighted, and the ‘More’ menu expanded to show Renew option, also highlighted.">
              <a:extLst>
                <a:ext uri="{FF2B5EF4-FFF2-40B4-BE49-F238E27FC236}">
                  <a16:creationId xmlns:a16="http://schemas.microsoft.com/office/drawing/2014/main" id="{B7EA3898-3F43-80A8-6AF8-F3E5714A0C8C}"/>
                </a:ext>
              </a:extLst>
            </p:cNvPr>
            <p:cNvPicPr>
              <a:picLocks noChangeAspect="1"/>
            </p:cNvPicPr>
            <p:nvPr/>
          </p:nvPicPr>
          <p:blipFill>
            <a:blip r:embed="rId3"/>
            <a:srcRect l="1461" b="23999"/>
            <a:stretch>
              <a:fillRect/>
            </a:stretch>
          </p:blipFill>
          <p:spPr>
            <a:xfrm>
              <a:off x="32112" y="1673514"/>
              <a:ext cx="12013870" cy="4278269"/>
            </a:xfrm>
            <a:prstGeom prst="rect">
              <a:avLst/>
            </a:prstGeom>
            <a:ln>
              <a:solidFill>
                <a:schemeClr val="tx1"/>
              </a:solidFill>
            </a:ln>
          </p:spPr>
        </p:pic>
        <p:sp>
          <p:nvSpPr>
            <p:cNvPr id="7" name="Rectangle 6">
              <a:extLst>
                <a:ext uri="{FF2B5EF4-FFF2-40B4-BE49-F238E27FC236}">
                  <a16:creationId xmlns:a16="http://schemas.microsoft.com/office/drawing/2014/main" id="{E2AC4E25-A7E5-45EE-7969-E5F70332D74B}"/>
                </a:ext>
              </a:extLst>
            </p:cNvPr>
            <p:cNvSpPr/>
            <p:nvPr/>
          </p:nvSpPr>
          <p:spPr>
            <a:xfrm>
              <a:off x="10137031" y="3305207"/>
              <a:ext cx="1828800" cy="1014884"/>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Rectangle 10">
            <a:extLst>
              <a:ext uri="{FF2B5EF4-FFF2-40B4-BE49-F238E27FC236}">
                <a16:creationId xmlns:a16="http://schemas.microsoft.com/office/drawing/2014/main" id="{7BFD2C5F-4C89-E819-8F13-83BEA36F4B6B}"/>
              </a:ext>
              <a:ext uri="{C183D7F6-B498-43B3-948B-1728B52AA6E4}">
                <adec:decorative xmlns:adec="http://schemas.microsoft.com/office/drawing/2017/decorative" val="1"/>
              </a:ext>
            </a:extLst>
          </p:cNvPr>
          <p:cNvSpPr/>
          <p:nvPr/>
        </p:nvSpPr>
        <p:spPr>
          <a:xfrm>
            <a:off x="1533227" y="3479799"/>
            <a:ext cx="1497839" cy="818800"/>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5A849F0E-84E2-501F-9256-18CBD7DB9060}"/>
              </a:ext>
            </a:extLst>
          </p:cNvPr>
          <p:cNvSpPr txBox="1">
            <a:spLocks/>
          </p:cNvSpPr>
          <p:nvPr/>
        </p:nvSpPr>
        <p:spPr>
          <a:xfrm>
            <a:off x="306067" y="6016088"/>
            <a:ext cx="11825643" cy="36512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400" b="0" i="0" kern="120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000" b="0" i="0" kern="120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600" b="0" i="0" kern="120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4pPr>
            <a:lvl5pPr marL="2057400" indent="-228600" algn="l" defTabSz="914400" rtl="0" eaLnBrk="1" latinLnBrk="0" hangingPunct="1">
              <a:lnSpc>
                <a:spcPct val="90000"/>
              </a:lnSpc>
              <a:spcBef>
                <a:spcPts val="500"/>
              </a:spcBef>
              <a:buClr>
                <a:srgbClr val="FF5F03"/>
              </a:buClr>
              <a:buFont typeface="Arial" panose="020B0604020202020204" pitchFamily="34" charset="0"/>
              <a:buChar char="•"/>
              <a:defRPr sz="1600" b="0" i="0" kern="1200">
                <a:solidFill>
                  <a:schemeClr val="tx1"/>
                </a:solidFill>
                <a:latin typeface="Times New Roman" panose="02020603050405020304" pitchFamily="18" charset="0"/>
                <a:ea typeface="Source Sans Pro" panose="020B050303040302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On the Network Activity tab, the new option to “Renew” a home patron’s I-Share loans is displayed.</a:t>
            </a:r>
          </a:p>
        </p:txBody>
      </p:sp>
      <p:sp>
        <p:nvSpPr>
          <p:cNvPr id="10" name="Tag">
            <a:extLst>
              <a:ext uri="{FF2B5EF4-FFF2-40B4-BE49-F238E27FC236}">
                <a16:creationId xmlns:a16="http://schemas.microsoft.com/office/drawing/2014/main" id="{62558CA8-C610-5C4A-9D28-4289159327FD}"/>
              </a:ext>
            </a:extLst>
          </p:cNvPr>
          <p:cNvSpPr/>
          <p:nvPr/>
        </p:nvSpPr>
        <p:spPr>
          <a:xfrm>
            <a:off x="292608" y="6400800"/>
            <a:ext cx="1371600" cy="320040"/>
          </a:xfrm>
          <a:prstGeom prst="roundRect">
            <a:avLst/>
          </a:prstGeom>
          <a:solidFill>
            <a:srgbClr val="0774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Circulation</a:t>
            </a:r>
          </a:p>
        </p:txBody>
      </p:sp>
      <p:sp>
        <p:nvSpPr>
          <p:cNvPr id="14" name="Tag">
            <a:extLst>
              <a:ext uri="{FF2B5EF4-FFF2-40B4-BE49-F238E27FC236}">
                <a16:creationId xmlns:a16="http://schemas.microsoft.com/office/drawing/2014/main" id="{04219EAC-F8E5-D04F-C2CF-4567B0088DA1}"/>
              </a:ext>
            </a:extLst>
          </p:cNvPr>
          <p:cNvSpPr/>
          <p:nvPr/>
        </p:nvSpPr>
        <p:spPr>
          <a:xfrm>
            <a:off x="1664208" y="6400800"/>
            <a:ext cx="2556650" cy="320040"/>
          </a:xfrm>
          <a:prstGeom prst="roundRect">
            <a:avLst/>
          </a:prstGeom>
          <a:solidFill>
            <a:srgbClr val="592C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ILL/ Resource Sharing</a:t>
            </a:r>
          </a:p>
        </p:txBody>
      </p:sp>
      <p:sp>
        <p:nvSpPr>
          <p:cNvPr id="24" name="Tag">
            <a:extLst>
              <a:ext uri="{FF2B5EF4-FFF2-40B4-BE49-F238E27FC236}">
                <a16:creationId xmlns:a16="http://schemas.microsoft.com/office/drawing/2014/main" id="{469A5685-41EB-A5E2-BB96-721637A7BA6D}"/>
              </a:ext>
            </a:extLst>
          </p:cNvPr>
          <p:cNvSpPr/>
          <p:nvPr/>
        </p:nvSpPr>
        <p:spPr>
          <a:xfrm>
            <a:off x="4220858" y="6400800"/>
            <a:ext cx="2567367" cy="321101"/>
          </a:xfrm>
          <a:prstGeom prst="roundRect">
            <a:avLst/>
          </a:prstGeom>
          <a:solidFill>
            <a:srgbClr val="5E5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Reference/ Instruction</a:t>
            </a:r>
          </a:p>
        </p:txBody>
      </p:sp>
      <p:sp>
        <p:nvSpPr>
          <p:cNvPr id="2" name="Slide Number Placeholder 1">
            <a:extLst>
              <a:ext uri="{FF2B5EF4-FFF2-40B4-BE49-F238E27FC236}">
                <a16:creationId xmlns:a16="http://schemas.microsoft.com/office/drawing/2014/main" id="{2E92A254-AF49-936F-4D3B-8B91C745A1CC}"/>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13</a:t>
            </a:fld>
            <a:endParaRPr lang="en-US" dirty="0"/>
          </a:p>
        </p:txBody>
      </p:sp>
    </p:spTree>
    <p:extLst>
      <p:ext uri="{BB962C8B-B14F-4D97-AF65-F5344CB8AC3E}">
        <p14:creationId xmlns:p14="http://schemas.microsoft.com/office/powerpoint/2010/main" val="647716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25D61-7A9A-B89D-8B19-ED4F71244B0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B8986BC-7225-221A-EC83-35754D357B28}"/>
              </a:ext>
            </a:extLst>
          </p:cNvPr>
          <p:cNvSpPr>
            <a:spLocks noGrp="1"/>
          </p:cNvSpPr>
          <p:nvPr>
            <p:ph type="title"/>
          </p:nvPr>
        </p:nvSpPr>
        <p:spPr>
          <a:xfrm>
            <a:off x="462224" y="545022"/>
            <a:ext cx="10128739" cy="599096"/>
          </a:xfrm>
        </p:spPr>
        <p:txBody>
          <a:bodyPr>
            <a:noAutofit/>
          </a:bodyPr>
          <a:lstStyle/>
          <a:p>
            <a:r>
              <a:rPr lang="en-US" sz="3200" dirty="0"/>
              <a:t>NOPE: “Keep My Loan History” Setting</a:t>
            </a:r>
          </a:p>
        </p:txBody>
      </p:sp>
      <p:sp>
        <p:nvSpPr>
          <p:cNvPr id="3" name="Content Placeholder 2">
            <a:extLst>
              <a:ext uri="{FF2B5EF4-FFF2-40B4-BE49-F238E27FC236}">
                <a16:creationId xmlns:a16="http://schemas.microsoft.com/office/drawing/2014/main" id="{DDE45A78-BB88-A93D-B182-15EBD186C711}"/>
              </a:ext>
            </a:extLst>
          </p:cNvPr>
          <p:cNvSpPr>
            <a:spLocks noGrp="1"/>
          </p:cNvSpPr>
          <p:nvPr>
            <p:ph sz="half" idx="2"/>
          </p:nvPr>
        </p:nvSpPr>
        <p:spPr>
          <a:xfrm>
            <a:off x="586991" y="1567543"/>
            <a:ext cx="11189678" cy="4983981"/>
          </a:xfrm>
        </p:spPr>
        <p:txBody>
          <a:bodyPr>
            <a:normAutofit/>
          </a:bodyPr>
          <a:lstStyle/>
          <a:p>
            <a:pPr>
              <a:buClr>
                <a:schemeClr val="tx1"/>
              </a:buClr>
            </a:pPr>
            <a:r>
              <a:rPr lang="en-US" dirty="0"/>
              <a:t>Ex Libris added a new “Keep My Loan History” option to the user record general information tab.</a:t>
            </a:r>
          </a:p>
          <a:p>
            <a:r>
              <a:rPr lang="en-US" dirty="0"/>
              <a:t>DO NOT check this box for any user record. If checked by library staff, the patron’s loans would not be anonymized during the loan anonymization process. </a:t>
            </a:r>
          </a:p>
          <a:p>
            <a:r>
              <a:rPr lang="en-US" dirty="0"/>
              <a:t>Reminder: Anonymization of User Fulfillment Data in Alma is mandatory.</a:t>
            </a:r>
            <a:br>
              <a:rPr lang="en-US" dirty="0"/>
            </a:br>
            <a:br>
              <a:rPr lang="en-US" dirty="0"/>
            </a:br>
            <a:r>
              <a:rPr lang="en-US" sz="2000" dirty="0"/>
              <a:t>“CARLI enabled Alma’s anonymization of user data feature for all I-Share libraries on July 29, 2024. This implemented the anonymization of most user data in Alma after a retention period of seven days after a transaction ends, except for fine/fee data, which will be retained for seven years. These settings permit CARLI and I-Share libraries to fully comply with national and state privacy laws and local privacy policies. This action and the corresponding </a:t>
            </a:r>
            <a:r>
              <a:rPr lang="en-US" sz="2000" u="sng" dirty="0" err="1">
                <a:hlinkClick r:id="rId3"/>
              </a:rPr>
              <a:t>consortial</a:t>
            </a:r>
            <a:r>
              <a:rPr lang="en-US" sz="2000" u="sng" dirty="0">
                <a:hlinkClick r:id="rId3"/>
              </a:rPr>
              <a:t> Alma configurations</a:t>
            </a:r>
            <a:r>
              <a:rPr lang="en-US" sz="2000" dirty="0"/>
              <a:t> were approved by the CARLI Governance Board on March 8, 2024.”</a:t>
            </a:r>
            <a:br>
              <a:rPr lang="en-US" dirty="0"/>
            </a:br>
            <a:br>
              <a:rPr lang="en-US" dirty="0"/>
            </a:br>
            <a:r>
              <a:rPr lang="en-US" dirty="0">
                <a:hlinkClick r:id="rId4"/>
              </a:rPr>
              <a:t>https://www.carli.illinois.edu/products-services/i-share/alma-fulfillment/anonymization</a:t>
            </a:r>
            <a:r>
              <a:rPr lang="en-US" dirty="0"/>
              <a:t> </a:t>
            </a:r>
          </a:p>
          <a:p>
            <a:pPr>
              <a:buClr>
                <a:schemeClr val="tx1"/>
              </a:buClr>
            </a:pPr>
            <a:endParaRPr lang="en-US" dirty="0"/>
          </a:p>
        </p:txBody>
      </p:sp>
      <p:sp>
        <p:nvSpPr>
          <p:cNvPr id="16" name="Tag">
            <a:extLst>
              <a:ext uri="{FF2B5EF4-FFF2-40B4-BE49-F238E27FC236}">
                <a16:creationId xmlns:a16="http://schemas.microsoft.com/office/drawing/2014/main" id="{6500CDCB-0AEE-7E9D-C381-59EB20EC6D32}"/>
              </a:ext>
            </a:extLst>
          </p:cNvPr>
          <p:cNvSpPr/>
          <p:nvPr/>
        </p:nvSpPr>
        <p:spPr>
          <a:xfrm>
            <a:off x="292046" y="6399249"/>
            <a:ext cx="1276776" cy="32004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Everyone</a:t>
            </a:r>
          </a:p>
        </p:txBody>
      </p:sp>
      <p:sp>
        <p:nvSpPr>
          <p:cNvPr id="10" name="Tag">
            <a:extLst>
              <a:ext uri="{FF2B5EF4-FFF2-40B4-BE49-F238E27FC236}">
                <a16:creationId xmlns:a16="http://schemas.microsoft.com/office/drawing/2014/main" id="{884E5462-1D41-BAFB-6A2B-9930F099C6D2}"/>
              </a:ext>
            </a:extLst>
          </p:cNvPr>
          <p:cNvSpPr/>
          <p:nvPr/>
        </p:nvSpPr>
        <p:spPr>
          <a:xfrm>
            <a:off x="1568822" y="6399249"/>
            <a:ext cx="1371600" cy="320040"/>
          </a:xfrm>
          <a:prstGeom prst="roundRect">
            <a:avLst/>
          </a:prstGeom>
          <a:solidFill>
            <a:srgbClr val="0774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Circulation</a:t>
            </a:r>
          </a:p>
        </p:txBody>
      </p:sp>
      <p:sp>
        <p:nvSpPr>
          <p:cNvPr id="24" name="Tag">
            <a:extLst>
              <a:ext uri="{FF2B5EF4-FFF2-40B4-BE49-F238E27FC236}">
                <a16:creationId xmlns:a16="http://schemas.microsoft.com/office/drawing/2014/main" id="{ED626A0B-7EF7-668F-ECD7-7E45EC051C24}"/>
              </a:ext>
            </a:extLst>
          </p:cNvPr>
          <p:cNvSpPr/>
          <p:nvPr/>
        </p:nvSpPr>
        <p:spPr>
          <a:xfrm>
            <a:off x="2915630" y="6400800"/>
            <a:ext cx="2567367" cy="321101"/>
          </a:xfrm>
          <a:prstGeom prst="roundRect">
            <a:avLst/>
          </a:prstGeom>
          <a:solidFill>
            <a:srgbClr val="5E5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Reference/ Instruction</a:t>
            </a:r>
          </a:p>
        </p:txBody>
      </p:sp>
      <p:sp>
        <p:nvSpPr>
          <p:cNvPr id="26" name="Tag">
            <a:extLst>
              <a:ext uri="{FF2B5EF4-FFF2-40B4-BE49-F238E27FC236}">
                <a16:creationId xmlns:a16="http://schemas.microsoft.com/office/drawing/2014/main" id="{E9562F71-D3C2-A770-546C-096B21FC60E7}"/>
              </a:ext>
            </a:extLst>
          </p:cNvPr>
          <p:cNvSpPr/>
          <p:nvPr/>
        </p:nvSpPr>
        <p:spPr>
          <a:xfrm>
            <a:off x="5468397" y="6400800"/>
            <a:ext cx="2140916" cy="321100"/>
          </a:xfrm>
          <a:prstGeom prst="roundRect">
            <a:avLst/>
          </a:prstGeom>
          <a:solidFill>
            <a:srgbClr val="964A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User Management</a:t>
            </a:r>
          </a:p>
        </p:txBody>
      </p:sp>
      <p:sp>
        <p:nvSpPr>
          <p:cNvPr id="14" name="Tag">
            <a:extLst>
              <a:ext uri="{FF2B5EF4-FFF2-40B4-BE49-F238E27FC236}">
                <a16:creationId xmlns:a16="http://schemas.microsoft.com/office/drawing/2014/main" id="{AC94D93E-5308-28CA-31C2-7A091A462EAD}"/>
              </a:ext>
            </a:extLst>
          </p:cNvPr>
          <p:cNvSpPr/>
          <p:nvPr/>
        </p:nvSpPr>
        <p:spPr>
          <a:xfrm>
            <a:off x="7609313" y="6399249"/>
            <a:ext cx="2556650" cy="320040"/>
          </a:xfrm>
          <a:prstGeom prst="roundRect">
            <a:avLst/>
          </a:prstGeom>
          <a:solidFill>
            <a:srgbClr val="592C5F"/>
          </a:solidFill>
          <a:ln>
            <a:solidFill>
              <a:schemeClr val="tx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ILL/ Resource Sharing</a:t>
            </a:r>
          </a:p>
        </p:txBody>
      </p:sp>
      <p:sp>
        <p:nvSpPr>
          <p:cNvPr id="2" name="Slide Number Placeholder 1">
            <a:extLst>
              <a:ext uri="{FF2B5EF4-FFF2-40B4-BE49-F238E27FC236}">
                <a16:creationId xmlns:a16="http://schemas.microsoft.com/office/drawing/2014/main" id="{4983351E-35A5-8A70-68F0-3C1AA2BDC435}"/>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14</a:t>
            </a:fld>
            <a:endParaRPr lang="en-US" dirty="0"/>
          </a:p>
        </p:txBody>
      </p:sp>
    </p:spTree>
    <p:extLst>
      <p:ext uri="{BB962C8B-B14F-4D97-AF65-F5344CB8AC3E}">
        <p14:creationId xmlns:p14="http://schemas.microsoft.com/office/powerpoint/2010/main" val="1709301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F4498-FCEF-4959-5C02-F56789FE49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337986B-1069-7D59-BB41-12D00B8283D0}"/>
              </a:ext>
            </a:extLst>
          </p:cNvPr>
          <p:cNvSpPr>
            <a:spLocks noGrp="1"/>
          </p:cNvSpPr>
          <p:nvPr>
            <p:ph type="title"/>
          </p:nvPr>
        </p:nvSpPr>
        <p:spPr>
          <a:xfrm>
            <a:off x="462224" y="545022"/>
            <a:ext cx="10128739" cy="599096"/>
          </a:xfrm>
        </p:spPr>
        <p:txBody>
          <a:bodyPr>
            <a:noAutofit/>
          </a:bodyPr>
          <a:lstStyle/>
          <a:p>
            <a:r>
              <a:rPr lang="en-US" sz="3200" dirty="0"/>
              <a:t>NOPE: “Keep My Loan History” Setting (continued)</a:t>
            </a:r>
          </a:p>
        </p:txBody>
      </p:sp>
      <p:pic>
        <p:nvPicPr>
          <p:cNvPr id="7" name="Picture 6" descr="This screenshot shows the User Information section of the General Tab in Alma for a sample patron. The &quot;Do not anonymize loans&quot; checkbox is highlighted.">
            <a:extLst>
              <a:ext uri="{FF2B5EF4-FFF2-40B4-BE49-F238E27FC236}">
                <a16:creationId xmlns:a16="http://schemas.microsoft.com/office/drawing/2014/main" id="{46275230-965F-B07F-EC60-1CDED4160250}"/>
              </a:ext>
            </a:extLst>
          </p:cNvPr>
          <p:cNvPicPr>
            <a:picLocks noChangeAspect="1"/>
          </p:cNvPicPr>
          <p:nvPr/>
        </p:nvPicPr>
        <p:blipFill>
          <a:blip r:embed="rId3"/>
          <a:stretch>
            <a:fillRect/>
          </a:stretch>
        </p:blipFill>
        <p:spPr>
          <a:xfrm>
            <a:off x="640973" y="1408213"/>
            <a:ext cx="9186315" cy="4901348"/>
          </a:xfrm>
          <a:prstGeom prst="rect">
            <a:avLst/>
          </a:prstGeom>
          <a:ln>
            <a:solidFill>
              <a:schemeClr val="tx1"/>
            </a:solidFill>
          </a:ln>
        </p:spPr>
      </p:pic>
      <p:sp>
        <p:nvSpPr>
          <p:cNvPr id="3" name="Content Placeholder 2">
            <a:extLst>
              <a:ext uri="{FF2B5EF4-FFF2-40B4-BE49-F238E27FC236}">
                <a16:creationId xmlns:a16="http://schemas.microsoft.com/office/drawing/2014/main" id="{0385CF53-1189-EDB1-CE56-DA0923F72D59}"/>
              </a:ext>
            </a:extLst>
          </p:cNvPr>
          <p:cNvSpPr>
            <a:spLocks noGrp="1"/>
          </p:cNvSpPr>
          <p:nvPr>
            <p:ph sz="half" idx="2"/>
          </p:nvPr>
        </p:nvSpPr>
        <p:spPr>
          <a:xfrm>
            <a:off x="9982200" y="1525864"/>
            <a:ext cx="2019300" cy="2345723"/>
          </a:xfrm>
        </p:spPr>
        <p:txBody>
          <a:bodyPr>
            <a:normAutofit/>
          </a:bodyPr>
          <a:lstStyle/>
          <a:p>
            <a:pPr marL="0" indent="0">
              <a:buClr>
                <a:schemeClr val="tx1"/>
              </a:buClr>
              <a:buNone/>
            </a:pPr>
            <a:r>
              <a:rPr lang="en-US" sz="2000" dirty="0"/>
              <a:t>The new “Do not anonymize loans” checkbox in the user information section of the user record’s “General” tab is displayed.</a:t>
            </a:r>
          </a:p>
        </p:txBody>
      </p:sp>
      <p:sp>
        <p:nvSpPr>
          <p:cNvPr id="9" name="Rectangle 8">
            <a:extLst>
              <a:ext uri="{FF2B5EF4-FFF2-40B4-BE49-F238E27FC236}">
                <a16:creationId xmlns:a16="http://schemas.microsoft.com/office/drawing/2014/main" id="{631DF4CE-2E26-77BD-8911-DA2B03682FB9}"/>
              </a:ext>
              <a:ext uri="{C183D7F6-B498-43B3-948B-1728B52AA6E4}">
                <adec:decorative xmlns:adec="http://schemas.microsoft.com/office/drawing/2017/decorative" val="1"/>
              </a:ext>
            </a:extLst>
          </p:cNvPr>
          <p:cNvSpPr/>
          <p:nvPr/>
        </p:nvSpPr>
        <p:spPr>
          <a:xfrm>
            <a:off x="728123" y="5878285"/>
            <a:ext cx="1502611" cy="431275"/>
          </a:xfrm>
          <a:prstGeom prst="rect">
            <a:avLst/>
          </a:prstGeom>
          <a:no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ag">
            <a:extLst>
              <a:ext uri="{FF2B5EF4-FFF2-40B4-BE49-F238E27FC236}">
                <a16:creationId xmlns:a16="http://schemas.microsoft.com/office/drawing/2014/main" id="{7B5E7897-EF0E-A101-D9FC-8616B6A5A0B5}"/>
              </a:ext>
            </a:extLst>
          </p:cNvPr>
          <p:cNvSpPr/>
          <p:nvPr/>
        </p:nvSpPr>
        <p:spPr>
          <a:xfrm>
            <a:off x="292046" y="6399249"/>
            <a:ext cx="1276776" cy="32004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Everyone</a:t>
            </a:r>
          </a:p>
        </p:txBody>
      </p:sp>
      <p:sp>
        <p:nvSpPr>
          <p:cNvPr id="10" name="Tag">
            <a:extLst>
              <a:ext uri="{FF2B5EF4-FFF2-40B4-BE49-F238E27FC236}">
                <a16:creationId xmlns:a16="http://schemas.microsoft.com/office/drawing/2014/main" id="{581AB7AB-AE39-5A9F-4A0B-AA070639E486}"/>
              </a:ext>
            </a:extLst>
          </p:cNvPr>
          <p:cNvSpPr/>
          <p:nvPr/>
        </p:nvSpPr>
        <p:spPr>
          <a:xfrm>
            <a:off x="1568822" y="6399249"/>
            <a:ext cx="1371600" cy="320040"/>
          </a:xfrm>
          <a:prstGeom prst="roundRect">
            <a:avLst/>
          </a:prstGeom>
          <a:solidFill>
            <a:srgbClr val="0774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Circulation</a:t>
            </a:r>
          </a:p>
        </p:txBody>
      </p:sp>
      <p:sp>
        <p:nvSpPr>
          <p:cNvPr id="24" name="Tag">
            <a:extLst>
              <a:ext uri="{FF2B5EF4-FFF2-40B4-BE49-F238E27FC236}">
                <a16:creationId xmlns:a16="http://schemas.microsoft.com/office/drawing/2014/main" id="{582E39EB-0CE2-ABE1-6EB3-B1A71149A52C}"/>
              </a:ext>
            </a:extLst>
          </p:cNvPr>
          <p:cNvSpPr/>
          <p:nvPr/>
        </p:nvSpPr>
        <p:spPr>
          <a:xfrm>
            <a:off x="2940422" y="6399249"/>
            <a:ext cx="2567367" cy="321101"/>
          </a:xfrm>
          <a:prstGeom prst="roundRect">
            <a:avLst/>
          </a:prstGeom>
          <a:solidFill>
            <a:srgbClr val="5E5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Reference/ Instruction</a:t>
            </a:r>
          </a:p>
        </p:txBody>
      </p:sp>
      <p:sp>
        <p:nvSpPr>
          <p:cNvPr id="26" name="Tag">
            <a:extLst>
              <a:ext uri="{FF2B5EF4-FFF2-40B4-BE49-F238E27FC236}">
                <a16:creationId xmlns:a16="http://schemas.microsoft.com/office/drawing/2014/main" id="{30CD4B71-F482-3055-5CBB-BDA35D0DF00E}"/>
              </a:ext>
            </a:extLst>
          </p:cNvPr>
          <p:cNvSpPr/>
          <p:nvPr/>
        </p:nvSpPr>
        <p:spPr>
          <a:xfrm>
            <a:off x="5493714" y="6400800"/>
            <a:ext cx="2140916" cy="321100"/>
          </a:xfrm>
          <a:prstGeom prst="roundRect">
            <a:avLst/>
          </a:prstGeom>
          <a:solidFill>
            <a:srgbClr val="964A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User Management</a:t>
            </a:r>
          </a:p>
        </p:txBody>
      </p:sp>
      <p:sp>
        <p:nvSpPr>
          <p:cNvPr id="14" name="Tag">
            <a:extLst>
              <a:ext uri="{FF2B5EF4-FFF2-40B4-BE49-F238E27FC236}">
                <a16:creationId xmlns:a16="http://schemas.microsoft.com/office/drawing/2014/main" id="{4BD93700-7600-AC6E-FAA1-4D37293B9784}"/>
              </a:ext>
            </a:extLst>
          </p:cNvPr>
          <p:cNvSpPr/>
          <p:nvPr/>
        </p:nvSpPr>
        <p:spPr>
          <a:xfrm>
            <a:off x="7634630" y="6400800"/>
            <a:ext cx="2556650" cy="320040"/>
          </a:xfrm>
          <a:prstGeom prst="roundRect">
            <a:avLst/>
          </a:prstGeom>
          <a:solidFill>
            <a:srgbClr val="592C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ILL/ Resource Sharing</a:t>
            </a:r>
          </a:p>
        </p:txBody>
      </p:sp>
      <p:sp>
        <p:nvSpPr>
          <p:cNvPr id="2" name="Slide Number Placeholder 1">
            <a:extLst>
              <a:ext uri="{FF2B5EF4-FFF2-40B4-BE49-F238E27FC236}">
                <a16:creationId xmlns:a16="http://schemas.microsoft.com/office/drawing/2014/main" id="{4280E1E4-0F2B-154A-044D-EC7DD5FB3CA8}"/>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15</a:t>
            </a:fld>
            <a:endParaRPr lang="en-US" dirty="0"/>
          </a:p>
        </p:txBody>
      </p:sp>
    </p:spTree>
    <p:extLst>
      <p:ext uri="{BB962C8B-B14F-4D97-AF65-F5344CB8AC3E}">
        <p14:creationId xmlns:p14="http://schemas.microsoft.com/office/powerpoint/2010/main" val="2349848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B4E69-FE49-4CE6-7CF8-70A241519E9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BFF9A63-8187-D59A-33A1-A3CFF2619357}"/>
              </a:ext>
            </a:extLst>
          </p:cNvPr>
          <p:cNvSpPr>
            <a:spLocks noGrp="1"/>
          </p:cNvSpPr>
          <p:nvPr>
            <p:ph type="title"/>
          </p:nvPr>
        </p:nvSpPr>
        <p:spPr>
          <a:xfrm>
            <a:off x="609600" y="573132"/>
            <a:ext cx="11582400" cy="599096"/>
          </a:xfrm>
        </p:spPr>
        <p:txBody>
          <a:bodyPr>
            <a:noAutofit/>
          </a:bodyPr>
          <a:lstStyle/>
          <a:p>
            <a:r>
              <a:rPr lang="en-US" sz="3200" dirty="0"/>
              <a:t>NOPE: Requesting on Behalf of Patrons </a:t>
            </a:r>
            <a:br>
              <a:rPr lang="en-US" sz="3200" dirty="0"/>
            </a:br>
            <a:r>
              <a:rPr lang="en-US" sz="3200" dirty="0"/>
              <a:t>Across Institutions</a:t>
            </a:r>
          </a:p>
        </p:txBody>
      </p:sp>
      <p:sp>
        <p:nvSpPr>
          <p:cNvPr id="3" name="Content Placeholder 2">
            <a:extLst>
              <a:ext uri="{FF2B5EF4-FFF2-40B4-BE49-F238E27FC236}">
                <a16:creationId xmlns:a16="http://schemas.microsoft.com/office/drawing/2014/main" id="{ADD87655-C6B7-C8A2-FBE1-A7005656D903}"/>
              </a:ext>
            </a:extLst>
          </p:cNvPr>
          <p:cNvSpPr>
            <a:spLocks noGrp="1"/>
          </p:cNvSpPr>
          <p:nvPr>
            <p:ph sz="half" idx="2"/>
          </p:nvPr>
        </p:nvSpPr>
        <p:spPr>
          <a:xfrm>
            <a:off x="838200" y="1608667"/>
            <a:ext cx="10515600" cy="4676201"/>
          </a:xfrm>
        </p:spPr>
        <p:txBody>
          <a:bodyPr>
            <a:normAutofit fontScale="92500" lnSpcReduction="20000"/>
          </a:bodyPr>
          <a:lstStyle/>
          <a:p>
            <a:pPr>
              <a:buClr>
                <a:schemeClr val="tx1"/>
              </a:buClr>
            </a:pPr>
            <a:r>
              <a:rPr lang="en-US" sz="2600" dirty="0"/>
              <a:t>The release notes mention there is now the ability for library staff to place a resource sharing request in Alma for an I-Share item for another I-Share library’s patron. </a:t>
            </a:r>
          </a:p>
          <a:p>
            <a:pPr>
              <a:buClr>
                <a:schemeClr val="tx1"/>
              </a:buClr>
            </a:pPr>
            <a:r>
              <a:rPr lang="en-US" sz="2600" dirty="0"/>
              <a:t>DO NOT do this.</a:t>
            </a:r>
          </a:p>
          <a:p>
            <a:pPr>
              <a:buClr>
                <a:schemeClr val="tx1"/>
              </a:buClr>
            </a:pPr>
            <a:r>
              <a:rPr lang="en-US" sz="2600" dirty="0"/>
              <a:t>Why not?: </a:t>
            </a:r>
          </a:p>
          <a:p>
            <a:pPr lvl="1"/>
            <a:r>
              <a:rPr lang="en-US" sz="2600" dirty="0"/>
              <a:t>I-Share patrons should place requests for I-Share items using their home library user records.</a:t>
            </a:r>
          </a:p>
          <a:p>
            <a:pPr lvl="1"/>
            <a:r>
              <a:rPr lang="en-US" sz="2600" dirty="0"/>
              <a:t>These requests look atypical and may confuse patrons and library staff.</a:t>
            </a:r>
          </a:p>
          <a:p>
            <a:pPr lvl="1"/>
            <a:r>
              <a:rPr lang="en-US" sz="2600" dirty="0"/>
              <a:t>Since the sandboxes do not have Analytics, we cannot confirm how I-Share statistics would be affected. </a:t>
            </a:r>
            <a:br>
              <a:rPr lang="en-US" sz="2600" dirty="0"/>
            </a:br>
            <a:endParaRPr lang="en-US" sz="2600" dirty="0"/>
          </a:p>
          <a:p>
            <a:r>
              <a:rPr lang="en-US" sz="2600" dirty="0"/>
              <a:t>Note: This is different than the request workflow steps for filling an I-Share patron’s request for a multivolume set of your library’s materials.</a:t>
            </a:r>
            <a:br>
              <a:rPr lang="en-US" sz="2600" dirty="0"/>
            </a:br>
            <a:r>
              <a:rPr lang="en-US" sz="2600" dirty="0">
                <a:hlinkClick r:id="rId3"/>
              </a:rPr>
              <a:t>https://www.carli.illinois.edu/products-services/i-share/alma/fulfillment/how-to_AFN</a:t>
            </a:r>
            <a:r>
              <a:rPr lang="en-US" sz="2600" dirty="0"/>
              <a:t> </a:t>
            </a:r>
          </a:p>
          <a:p>
            <a:pPr lvl="1"/>
            <a:endParaRPr lang="en-US" sz="2400" dirty="0"/>
          </a:p>
          <a:p>
            <a:pPr lvl="1"/>
            <a:endParaRPr lang="en-US" sz="2400" dirty="0"/>
          </a:p>
        </p:txBody>
      </p:sp>
      <p:sp>
        <p:nvSpPr>
          <p:cNvPr id="15" name="Tag">
            <a:extLst>
              <a:ext uri="{FF2B5EF4-FFF2-40B4-BE49-F238E27FC236}">
                <a16:creationId xmlns:a16="http://schemas.microsoft.com/office/drawing/2014/main" id="{2A6764E5-363C-D0B8-2172-002CB60C1EF4}"/>
              </a:ext>
            </a:extLst>
          </p:cNvPr>
          <p:cNvSpPr/>
          <p:nvPr/>
        </p:nvSpPr>
        <p:spPr>
          <a:xfrm>
            <a:off x="292046" y="6399249"/>
            <a:ext cx="1276776" cy="32004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Everyone</a:t>
            </a:r>
          </a:p>
        </p:txBody>
      </p:sp>
      <p:sp>
        <p:nvSpPr>
          <p:cNvPr id="7" name="Tag">
            <a:extLst>
              <a:ext uri="{FF2B5EF4-FFF2-40B4-BE49-F238E27FC236}">
                <a16:creationId xmlns:a16="http://schemas.microsoft.com/office/drawing/2014/main" id="{7366AF9B-2000-1DDE-820E-9407208387E9}"/>
              </a:ext>
            </a:extLst>
          </p:cNvPr>
          <p:cNvSpPr/>
          <p:nvPr/>
        </p:nvSpPr>
        <p:spPr>
          <a:xfrm>
            <a:off x="1568822" y="6399249"/>
            <a:ext cx="1371600" cy="320040"/>
          </a:xfrm>
          <a:prstGeom prst="roundRect">
            <a:avLst/>
          </a:prstGeom>
          <a:solidFill>
            <a:srgbClr val="0774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Circulation</a:t>
            </a:r>
          </a:p>
        </p:txBody>
      </p:sp>
      <p:sp>
        <p:nvSpPr>
          <p:cNvPr id="11" name="Tag">
            <a:extLst>
              <a:ext uri="{FF2B5EF4-FFF2-40B4-BE49-F238E27FC236}">
                <a16:creationId xmlns:a16="http://schemas.microsoft.com/office/drawing/2014/main" id="{345E5F23-AA4A-F2F8-2FE8-7ED4686D3E72}"/>
              </a:ext>
            </a:extLst>
          </p:cNvPr>
          <p:cNvSpPr/>
          <p:nvPr/>
        </p:nvSpPr>
        <p:spPr>
          <a:xfrm>
            <a:off x="2940422" y="6400800"/>
            <a:ext cx="2556650" cy="320040"/>
          </a:xfrm>
          <a:prstGeom prst="roundRect">
            <a:avLst/>
          </a:prstGeom>
          <a:solidFill>
            <a:srgbClr val="592C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ILL/ Resource Sharing</a:t>
            </a:r>
          </a:p>
        </p:txBody>
      </p:sp>
      <p:sp>
        <p:nvSpPr>
          <p:cNvPr id="19" name="Tag">
            <a:extLst>
              <a:ext uri="{FF2B5EF4-FFF2-40B4-BE49-F238E27FC236}">
                <a16:creationId xmlns:a16="http://schemas.microsoft.com/office/drawing/2014/main" id="{3889B3FF-853E-1747-27C0-0E57E57FC63F}"/>
              </a:ext>
            </a:extLst>
          </p:cNvPr>
          <p:cNvSpPr/>
          <p:nvPr/>
        </p:nvSpPr>
        <p:spPr>
          <a:xfrm>
            <a:off x="5497072" y="6400800"/>
            <a:ext cx="2567367" cy="321101"/>
          </a:xfrm>
          <a:prstGeom prst="roundRect">
            <a:avLst/>
          </a:prstGeom>
          <a:solidFill>
            <a:srgbClr val="5E5E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Reference/ Instruction</a:t>
            </a:r>
          </a:p>
        </p:txBody>
      </p:sp>
      <p:sp>
        <p:nvSpPr>
          <p:cNvPr id="2" name="Slide Number Placeholder 1">
            <a:extLst>
              <a:ext uri="{FF2B5EF4-FFF2-40B4-BE49-F238E27FC236}">
                <a16:creationId xmlns:a16="http://schemas.microsoft.com/office/drawing/2014/main" id="{D3D5108A-130D-571D-F0C4-12D03C77429F}"/>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16</a:t>
            </a:fld>
            <a:endParaRPr lang="en-US" dirty="0"/>
          </a:p>
        </p:txBody>
      </p:sp>
    </p:spTree>
    <p:extLst>
      <p:ext uri="{BB962C8B-B14F-4D97-AF65-F5344CB8AC3E}">
        <p14:creationId xmlns:p14="http://schemas.microsoft.com/office/powerpoint/2010/main" val="2208692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B8B112-8E46-F84B-AA58-31BC4B34CE08}"/>
              </a:ext>
            </a:extLst>
          </p:cNvPr>
          <p:cNvSpPr>
            <a:spLocks noGrp="1"/>
          </p:cNvSpPr>
          <p:nvPr>
            <p:ph type="title"/>
          </p:nvPr>
        </p:nvSpPr>
        <p:spPr/>
        <p:txBody>
          <a:bodyPr>
            <a:normAutofit/>
          </a:bodyPr>
          <a:lstStyle/>
          <a:p>
            <a:r>
              <a:rPr lang="en-US" sz="3200" dirty="0"/>
              <a:t>New PO Line Templates Management Page</a:t>
            </a:r>
          </a:p>
        </p:txBody>
      </p:sp>
      <p:sp>
        <p:nvSpPr>
          <p:cNvPr id="3" name="Content Placeholder 2">
            <a:extLst>
              <a:ext uri="{FF2B5EF4-FFF2-40B4-BE49-F238E27FC236}">
                <a16:creationId xmlns:a16="http://schemas.microsoft.com/office/drawing/2014/main" id="{6D972517-0006-1301-68F9-DD2BED372633}"/>
              </a:ext>
            </a:extLst>
          </p:cNvPr>
          <p:cNvSpPr>
            <a:spLocks noGrp="1"/>
          </p:cNvSpPr>
          <p:nvPr>
            <p:ph sz="half" idx="2"/>
          </p:nvPr>
        </p:nvSpPr>
        <p:spPr>
          <a:xfrm>
            <a:off x="838200" y="1740980"/>
            <a:ext cx="10515600" cy="4452336"/>
          </a:xfrm>
        </p:spPr>
        <p:txBody>
          <a:bodyPr>
            <a:normAutofit/>
          </a:bodyPr>
          <a:lstStyle/>
          <a:p>
            <a:r>
              <a:rPr lang="en-US" dirty="0"/>
              <a:t>The </a:t>
            </a:r>
            <a:r>
              <a:rPr lang="en-US" dirty="0">
                <a:hlinkClick r:id="rId3"/>
              </a:rPr>
              <a:t>POL Templates Management page </a:t>
            </a:r>
            <a:r>
              <a:rPr lang="en-US" dirty="0"/>
              <a:t>enables institutions to review the available templates they have and more easily manage them.</a:t>
            </a:r>
          </a:p>
          <a:p>
            <a:r>
              <a:rPr lang="en-US" dirty="0"/>
              <a:t>To create and manage PO line templates, you must have one of the following roles</a:t>
            </a:r>
          </a:p>
          <a:p>
            <a:pPr lvl="1"/>
            <a:r>
              <a:rPr lang="en-US" dirty="0"/>
              <a:t>Purchasing Operator</a:t>
            </a:r>
          </a:p>
          <a:p>
            <a:pPr lvl="1"/>
            <a:r>
              <a:rPr lang="en-US" dirty="0"/>
              <a:t>Purchasing Operator Extended</a:t>
            </a:r>
          </a:p>
          <a:p>
            <a:pPr lvl="1"/>
            <a:r>
              <a:rPr lang="en-US" dirty="0"/>
              <a:t>Purchasing Manager</a:t>
            </a:r>
          </a:p>
          <a:p>
            <a:r>
              <a:rPr lang="en-US" dirty="0"/>
              <a:t>PO Line templates are PO line values that you can apply to a new PO Line rather than entering them individually on each POL.</a:t>
            </a:r>
          </a:p>
          <a:p>
            <a:r>
              <a:rPr lang="en-US" dirty="0"/>
              <a:t>Previously it was not possible to view or edit existing templates, and new templates had to be created via a POL.</a:t>
            </a:r>
          </a:p>
          <a:p>
            <a:pPr marL="0" lvl="0" indent="0">
              <a:buNone/>
            </a:pPr>
            <a:endParaRPr lang="en-US" dirty="0"/>
          </a:p>
        </p:txBody>
      </p:sp>
      <p:sp>
        <p:nvSpPr>
          <p:cNvPr id="6" name="Tag">
            <a:extLst>
              <a:ext uri="{FF2B5EF4-FFF2-40B4-BE49-F238E27FC236}">
                <a16:creationId xmlns:a16="http://schemas.microsoft.com/office/drawing/2014/main" id="{72BE7D98-11D1-61FA-C9B2-B70E17504AA1}"/>
              </a:ext>
            </a:extLst>
          </p:cNvPr>
          <p:cNvSpPr/>
          <p:nvPr/>
        </p:nvSpPr>
        <p:spPr>
          <a:xfrm>
            <a:off x="294902" y="6400800"/>
            <a:ext cx="1523710" cy="315893"/>
          </a:xfrm>
          <a:prstGeom prst="roundRect">
            <a:avLst/>
          </a:prstGeom>
          <a:solidFill>
            <a:srgbClr val="003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Acquisitions</a:t>
            </a:r>
          </a:p>
        </p:txBody>
      </p:sp>
      <p:sp>
        <p:nvSpPr>
          <p:cNvPr id="2" name="Slide Number Placeholder 1">
            <a:extLst>
              <a:ext uri="{FF2B5EF4-FFF2-40B4-BE49-F238E27FC236}">
                <a16:creationId xmlns:a16="http://schemas.microsoft.com/office/drawing/2014/main" id="{2E92A254-AF49-936F-4D3B-8B91C745A1CC}"/>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17</a:t>
            </a:fld>
            <a:endParaRPr lang="en-US" dirty="0"/>
          </a:p>
        </p:txBody>
      </p:sp>
    </p:spTree>
    <p:extLst>
      <p:ext uri="{BB962C8B-B14F-4D97-AF65-F5344CB8AC3E}">
        <p14:creationId xmlns:p14="http://schemas.microsoft.com/office/powerpoint/2010/main" val="4109524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EC825-0F4D-BF52-D17D-00A32A22D377}"/>
              </a:ext>
            </a:extLst>
          </p:cNvPr>
          <p:cNvSpPr>
            <a:spLocks noGrp="1"/>
          </p:cNvSpPr>
          <p:nvPr>
            <p:ph type="title"/>
          </p:nvPr>
        </p:nvSpPr>
        <p:spPr/>
        <p:txBody>
          <a:bodyPr>
            <a:normAutofit fontScale="90000"/>
          </a:bodyPr>
          <a:lstStyle/>
          <a:p>
            <a:r>
              <a:rPr lang="en-US" sz="3600" dirty="0"/>
              <a:t>New PO Line Templates Management Page (continued)</a:t>
            </a:r>
          </a:p>
        </p:txBody>
      </p:sp>
      <p:sp>
        <p:nvSpPr>
          <p:cNvPr id="3" name="Content Placeholder 2">
            <a:extLst>
              <a:ext uri="{FF2B5EF4-FFF2-40B4-BE49-F238E27FC236}">
                <a16:creationId xmlns:a16="http://schemas.microsoft.com/office/drawing/2014/main" id="{F7940C8B-5780-49A4-F141-DAA698649014}"/>
              </a:ext>
            </a:extLst>
          </p:cNvPr>
          <p:cNvSpPr>
            <a:spLocks noGrp="1"/>
          </p:cNvSpPr>
          <p:nvPr>
            <p:ph sz="half" idx="2"/>
          </p:nvPr>
        </p:nvSpPr>
        <p:spPr>
          <a:xfrm>
            <a:off x="564776" y="1627094"/>
            <a:ext cx="10789024" cy="599097"/>
          </a:xfrm>
        </p:spPr>
        <p:txBody>
          <a:bodyPr/>
          <a:lstStyle/>
          <a:p>
            <a:r>
              <a:rPr lang="en-US" dirty="0"/>
              <a:t>Select Acquisitions &gt; PO Line Templates to view the management page</a:t>
            </a:r>
          </a:p>
          <a:p>
            <a:pPr marL="0" indent="0">
              <a:buNone/>
            </a:pPr>
            <a:endParaRPr lang="en-US" dirty="0"/>
          </a:p>
        </p:txBody>
      </p:sp>
      <p:pic>
        <p:nvPicPr>
          <p:cNvPr id="6" name="Picture 5" descr="Screenshot of the new PO Line Templates page in Alma. Several templates are listed.">
            <a:extLst>
              <a:ext uri="{FF2B5EF4-FFF2-40B4-BE49-F238E27FC236}">
                <a16:creationId xmlns:a16="http://schemas.microsoft.com/office/drawing/2014/main" id="{15A6BA19-1D74-5B1E-3ADD-FA061E990A9B}"/>
              </a:ext>
            </a:extLst>
          </p:cNvPr>
          <p:cNvPicPr>
            <a:picLocks noChangeAspect="1"/>
          </p:cNvPicPr>
          <p:nvPr/>
        </p:nvPicPr>
        <p:blipFill>
          <a:blip r:embed="rId3"/>
          <a:stretch>
            <a:fillRect/>
          </a:stretch>
        </p:blipFill>
        <p:spPr>
          <a:xfrm>
            <a:off x="1393143" y="2045687"/>
            <a:ext cx="8588713" cy="4017747"/>
          </a:xfrm>
          <a:prstGeom prst="rect">
            <a:avLst/>
          </a:prstGeom>
          <a:ln>
            <a:solidFill>
              <a:srgbClr val="7030A0"/>
            </a:solidFill>
          </a:ln>
        </p:spPr>
      </p:pic>
      <p:sp>
        <p:nvSpPr>
          <p:cNvPr id="7" name="TextBox 6">
            <a:extLst>
              <a:ext uri="{FF2B5EF4-FFF2-40B4-BE49-F238E27FC236}">
                <a16:creationId xmlns:a16="http://schemas.microsoft.com/office/drawing/2014/main" id="{22A8F7E4-19A7-ACB8-85AE-B93A26743EED}"/>
              </a:ext>
            </a:extLst>
          </p:cNvPr>
          <p:cNvSpPr txBox="1"/>
          <p:nvPr/>
        </p:nvSpPr>
        <p:spPr>
          <a:xfrm>
            <a:off x="2302380" y="6063434"/>
            <a:ext cx="6419253" cy="369332"/>
          </a:xfrm>
          <a:prstGeom prst="rect">
            <a:avLst/>
          </a:prstGeom>
        </p:spPr>
        <p:txBody>
          <a:bodyPr vert="horz" lIns="91440" tIns="45720" rIns="91440" bIns="45720" rtlCol="0">
            <a:normAutofit/>
          </a:bodyPr>
          <a:lstStyle>
            <a:defPPr>
              <a:defRPr lang="en-US"/>
            </a:defPPr>
            <a:lvl1pPr indent="0">
              <a:lnSpc>
                <a:spcPct val="90000"/>
              </a:lnSpc>
              <a:spcBef>
                <a:spcPts val="1000"/>
              </a:spcBef>
              <a:buClr>
                <a:schemeClr val="tx1"/>
              </a:buClr>
              <a:buFont typeface="Arial" panose="020B0604020202020204" pitchFamily="34" charset="0"/>
              <a:buNone/>
              <a:defRPr sz="2000" b="0" i="0">
                <a:latin typeface="Times New Roman" panose="02020603050405020304" pitchFamily="18" charset="0"/>
                <a:ea typeface="Source Sans Pro" panose="020B0503030403020204" pitchFamily="34" charset="0"/>
                <a:cs typeface="Arial" panose="020B0604020202020204" pitchFamily="34" charset="0"/>
              </a:defRPr>
            </a:lvl1pPr>
            <a:lvl2pPr marL="685800" indent="-228600">
              <a:lnSpc>
                <a:spcPct val="90000"/>
              </a:lnSpc>
              <a:spcBef>
                <a:spcPts val="500"/>
              </a:spcBef>
              <a:buClr>
                <a:schemeClr val="tx1"/>
              </a:buClr>
              <a:buFont typeface="Arial" panose="020B0604020202020204" pitchFamily="34" charset="0"/>
              <a:buChar char="•"/>
              <a:defRPr sz="2000" b="0" i="0">
                <a:latin typeface="Times New Roman" panose="02020603050405020304" pitchFamily="18" charset="0"/>
                <a:ea typeface="Source Sans Pro" panose="020B0503030403020204" pitchFamily="34" charset="0"/>
                <a:cs typeface="Arial" panose="020B0604020202020204" pitchFamily="34" charset="0"/>
              </a:defRPr>
            </a:lvl2pPr>
            <a:lvl3pPr marL="1143000" indent="-228600">
              <a:lnSpc>
                <a:spcPct val="90000"/>
              </a:lnSpc>
              <a:spcBef>
                <a:spcPts val="500"/>
              </a:spcBef>
              <a:buClr>
                <a:schemeClr val="tx1"/>
              </a:buClr>
              <a:buFont typeface="Arial" panose="020B0604020202020204" pitchFamily="34" charset="0"/>
              <a:buChar char="•"/>
              <a:defRPr b="0" i="0">
                <a:latin typeface="Times New Roman" panose="02020603050405020304" pitchFamily="18" charset="0"/>
                <a:ea typeface="Source Sans Pro" panose="020B0503030403020204" pitchFamily="34" charset="0"/>
                <a:cs typeface="Arial" panose="020B0604020202020204" pitchFamily="34" charset="0"/>
              </a:defRPr>
            </a:lvl3pPr>
            <a:lvl4pPr marL="1600200" indent="-228600">
              <a:lnSpc>
                <a:spcPct val="90000"/>
              </a:lnSpc>
              <a:spcBef>
                <a:spcPts val="500"/>
              </a:spcBef>
              <a:buClr>
                <a:schemeClr val="tx1"/>
              </a:buClr>
              <a:buFont typeface="Arial" panose="020B0604020202020204" pitchFamily="34" charset="0"/>
              <a:buChar char="•"/>
              <a:defRPr sz="1600" b="0" i="0">
                <a:latin typeface="Times New Roman" panose="02020603050405020304" pitchFamily="18" charset="0"/>
                <a:ea typeface="Source Sans Pro" panose="020B0503030403020204" pitchFamily="34" charset="0"/>
                <a:cs typeface="Arial" panose="020B0604020202020204" pitchFamily="34" charset="0"/>
              </a:defRPr>
            </a:lvl4pPr>
            <a:lvl5pPr marL="2057400" indent="-228600">
              <a:lnSpc>
                <a:spcPct val="90000"/>
              </a:lnSpc>
              <a:spcBef>
                <a:spcPts val="500"/>
              </a:spcBef>
              <a:buClr>
                <a:srgbClr val="FF5F03"/>
              </a:buClr>
              <a:buFont typeface="Arial" panose="020B0604020202020204" pitchFamily="34" charset="0"/>
              <a:buChar char="•"/>
              <a:defRPr sz="1600" b="0" i="0">
                <a:latin typeface="Times New Roman" panose="02020603050405020304" pitchFamily="18" charset="0"/>
                <a:ea typeface="Source Sans Pro" panose="020B0503030403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Screenshot of the new PO Line Templates Management Page</a:t>
            </a:r>
          </a:p>
        </p:txBody>
      </p:sp>
      <p:sp>
        <p:nvSpPr>
          <p:cNvPr id="9" name="Tag">
            <a:extLst>
              <a:ext uri="{FF2B5EF4-FFF2-40B4-BE49-F238E27FC236}">
                <a16:creationId xmlns:a16="http://schemas.microsoft.com/office/drawing/2014/main" id="{29E53FF1-69C9-097D-7437-81B0738925C8}"/>
              </a:ext>
            </a:extLst>
          </p:cNvPr>
          <p:cNvSpPr/>
          <p:nvPr/>
        </p:nvSpPr>
        <p:spPr>
          <a:xfrm>
            <a:off x="289625" y="6405582"/>
            <a:ext cx="1523710" cy="315893"/>
          </a:xfrm>
          <a:prstGeom prst="roundRect">
            <a:avLst/>
          </a:prstGeom>
          <a:solidFill>
            <a:srgbClr val="003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t>Acquisitions</a:t>
            </a:r>
          </a:p>
        </p:txBody>
      </p:sp>
      <p:sp>
        <p:nvSpPr>
          <p:cNvPr id="4" name="Slide Number Placeholder 3">
            <a:extLst>
              <a:ext uri="{FF2B5EF4-FFF2-40B4-BE49-F238E27FC236}">
                <a16:creationId xmlns:a16="http://schemas.microsoft.com/office/drawing/2014/main" id="{A4E854BC-2694-6480-F8ED-94E9290C46FF}"/>
              </a:ext>
            </a:extLst>
          </p:cNvPr>
          <p:cNvSpPr>
            <a:spLocks noGrp="1"/>
          </p:cNvSpPr>
          <p:nvPr>
            <p:ph type="sldNum" sz="quarter" idx="12"/>
          </p:nvPr>
        </p:nvSpPr>
        <p:spPr/>
        <p:txBody>
          <a:bodyPr/>
          <a:lstStyle/>
          <a:p>
            <a:fld id="{2385DA76-2DD3-144A-9C84-6B8D9531DA2D}" type="slidenum">
              <a:rPr lang="en-US" smtClean="0"/>
              <a:t>18</a:t>
            </a:fld>
            <a:endParaRPr lang="en-US"/>
          </a:p>
        </p:txBody>
      </p:sp>
    </p:spTree>
    <p:extLst>
      <p:ext uri="{BB962C8B-B14F-4D97-AF65-F5344CB8AC3E}">
        <p14:creationId xmlns:p14="http://schemas.microsoft.com/office/powerpoint/2010/main" val="42159920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B8B112-8E46-F84B-AA58-31BC4B34CE08}"/>
              </a:ext>
            </a:extLst>
          </p:cNvPr>
          <p:cNvSpPr>
            <a:spLocks noGrp="1"/>
          </p:cNvSpPr>
          <p:nvPr>
            <p:ph type="title"/>
          </p:nvPr>
        </p:nvSpPr>
        <p:spPr/>
        <p:txBody>
          <a:bodyPr>
            <a:noAutofit/>
          </a:bodyPr>
          <a:lstStyle/>
          <a:p>
            <a:r>
              <a:rPr lang="en-US" sz="3200" dirty="0"/>
              <a:t>Electronic Resources Updates</a:t>
            </a:r>
          </a:p>
        </p:txBody>
      </p:sp>
      <p:sp>
        <p:nvSpPr>
          <p:cNvPr id="3" name="Content Placeholder 2">
            <a:extLst>
              <a:ext uri="{FF2B5EF4-FFF2-40B4-BE49-F238E27FC236}">
                <a16:creationId xmlns:a16="http://schemas.microsoft.com/office/drawing/2014/main" id="{6D972517-0006-1301-68F9-DD2BED372633}"/>
              </a:ext>
            </a:extLst>
          </p:cNvPr>
          <p:cNvSpPr>
            <a:spLocks noGrp="1"/>
          </p:cNvSpPr>
          <p:nvPr>
            <p:ph sz="half" idx="2"/>
          </p:nvPr>
        </p:nvSpPr>
        <p:spPr>
          <a:xfrm>
            <a:off x="838200" y="1740980"/>
            <a:ext cx="10515600" cy="4547086"/>
          </a:xfrm>
        </p:spPr>
        <p:txBody>
          <a:bodyPr/>
          <a:lstStyle/>
          <a:p>
            <a:pPr>
              <a:buClr>
                <a:schemeClr val="tx1"/>
              </a:buClr>
            </a:pPr>
            <a:r>
              <a:rPr lang="en-US" b="1" dirty="0"/>
              <a:t>Portfolio History Tab</a:t>
            </a:r>
          </a:p>
          <a:p>
            <a:pPr lvl="1"/>
            <a:r>
              <a:rPr lang="en-US" dirty="0"/>
              <a:t>The history tab will now display changes to bib record linking, ex: when a portfolio has a new MMS ID.</a:t>
            </a:r>
          </a:p>
          <a:p>
            <a:pPr>
              <a:buClr>
                <a:schemeClr val="tx1"/>
              </a:buClr>
            </a:pPr>
            <a:r>
              <a:rPr lang="en-US" b="1" dirty="0" err="1"/>
              <a:t>Autoholdings</a:t>
            </a:r>
            <a:endParaRPr lang="en-US" b="1" dirty="0"/>
          </a:p>
          <a:p>
            <a:pPr lvl="1"/>
            <a:r>
              <a:rPr lang="en-US" dirty="0"/>
              <a:t>Wiley and Ovid </a:t>
            </a:r>
            <a:r>
              <a:rPr lang="en-US" dirty="0" err="1"/>
              <a:t>autoholdings</a:t>
            </a:r>
            <a:r>
              <a:rPr lang="en-US" dirty="0"/>
              <a:t> e-Collections have been enhanced to improve portfolio matching. In addition to using ISSN and ISBN, the matching process takes unique identifiers into account.</a:t>
            </a:r>
          </a:p>
          <a:p>
            <a:pPr>
              <a:buClr>
                <a:schemeClr val="tx1"/>
              </a:buClr>
            </a:pPr>
            <a:r>
              <a:rPr lang="en-US" b="1" dirty="0"/>
              <a:t>Coverage Statements</a:t>
            </a:r>
          </a:p>
          <a:p>
            <a:pPr lvl="1"/>
            <a:r>
              <a:rPr lang="en-US" dirty="0"/>
              <a:t>When there are overlapping coverage statements, they will now display as one unified coverage statement. Previously, each statement would display separately.</a:t>
            </a:r>
          </a:p>
          <a:p>
            <a:pPr>
              <a:buClr>
                <a:schemeClr val="tx1"/>
              </a:buClr>
            </a:pPr>
            <a:r>
              <a:rPr lang="en-US" b="1" dirty="0"/>
              <a:t>E-inventory Subject Area</a:t>
            </a:r>
          </a:p>
          <a:p>
            <a:pPr lvl="1"/>
            <a:r>
              <a:rPr lang="en-US" dirty="0"/>
              <a:t>Two fields were removed from Alma Analytics: </a:t>
            </a:r>
            <a:r>
              <a:rPr lang="en-US" b="1" dirty="0"/>
              <a:t>Managed by Provider </a:t>
            </a:r>
            <a:r>
              <a:rPr lang="en-US" dirty="0"/>
              <a:t>and </a:t>
            </a:r>
            <a:r>
              <a:rPr lang="en-US" b="1" dirty="0"/>
              <a:t>Provider Name</a:t>
            </a:r>
            <a:r>
              <a:rPr lang="en-US" dirty="0"/>
              <a:t>.</a:t>
            </a:r>
          </a:p>
        </p:txBody>
      </p:sp>
      <p:sp>
        <p:nvSpPr>
          <p:cNvPr id="8" name="Tag">
            <a:extLst>
              <a:ext uri="{FF2B5EF4-FFF2-40B4-BE49-F238E27FC236}">
                <a16:creationId xmlns:a16="http://schemas.microsoft.com/office/drawing/2014/main" id="{5344D95B-AC4C-8A2B-838C-ED2A80AAC439}"/>
              </a:ext>
            </a:extLst>
          </p:cNvPr>
          <p:cNvSpPr/>
          <p:nvPr/>
        </p:nvSpPr>
        <p:spPr>
          <a:xfrm>
            <a:off x="295341" y="6400800"/>
            <a:ext cx="3794760" cy="321100"/>
          </a:xfrm>
          <a:prstGeom prst="roundRect">
            <a:avLst/>
          </a:prstGeom>
          <a:solidFill>
            <a:srgbClr val="7173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Electronic Resources Management</a:t>
            </a:r>
          </a:p>
        </p:txBody>
      </p:sp>
      <p:sp>
        <p:nvSpPr>
          <p:cNvPr id="2" name="Slide Number Placeholder 1">
            <a:extLst>
              <a:ext uri="{FF2B5EF4-FFF2-40B4-BE49-F238E27FC236}">
                <a16:creationId xmlns:a16="http://schemas.microsoft.com/office/drawing/2014/main" id="{2E92A254-AF49-936F-4D3B-8B91C745A1CC}"/>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19</a:t>
            </a:fld>
            <a:endParaRPr lang="en-US" dirty="0"/>
          </a:p>
        </p:txBody>
      </p:sp>
    </p:spTree>
    <p:extLst>
      <p:ext uri="{BB962C8B-B14F-4D97-AF65-F5344CB8AC3E}">
        <p14:creationId xmlns:p14="http://schemas.microsoft.com/office/powerpoint/2010/main" val="201479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B8B112-8E46-F84B-AA58-31BC4B34CE08}"/>
              </a:ext>
            </a:extLst>
          </p:cNvPr>
          <p:cNvSpPr>
            <a:spLocks noGrp="1"/>
          </p:cNvSpPr>
          <p:nvPr>
            <p:ph type="title"/>
          </p:nvPr>
        </p:nvSpPr>
        <p:spPr/>
        <p:txBody>
          <a:bodyPr>
            <a:noAutofit/>
          </a:bodyPr>
          <a:lstStyle/>
          <a:p>
            <a:r>
              <a:rPr lang="en-US" sz="3200" dirty="0"/>
              <a:t>Guided Tours in Alma</a:t>
            </a:r>
          </a:p>
        </p:txBody>
      </p:sp>
      <p:sp>
        <p:nvSpPr>
          <p:cNvPr id="3" name="Content Placeholder 2">
            <a:extLst>
              <a:ext uri="{FF2B5EF4-FFF2-40B4-BE49-F238E27FC236}">
                <a16:creationId xmlns:a16="http://schemas.microsoft.com/office/drawing/2014/main" id="{6D972517-0006-1301-68F9-DD2BED372633}"/>
              </a:ext>
            </a:extLst>
          </p:cNvPr>
          <p:cNvSpPr>
            <a:spLocks noGrp="1"/>
          </p:cNvSpPr>
          <p:nvPr>
            <p:ph sz="half" idx="2"/>
          </p:nvPr>
        </p:nvSpPr>
        <p:spPr>
          <a:xfrm>
            <a:off x="838200" y="1740980"/>
            <a:ext cx="10515600" cy="4452336"/>
          </a:xfrm>
        </p:spPr>
        <p:txBody>
          <a:bodyPr>
            <a:normAutofit/>
          </a:bodyPr>
          <a:lstStyle/>
          <a:p>
            <a:pPr>
              <a:buClr>
                <a:schemeClr val="tx1"/>
              </a:buClr>
            </a:pPr>
            <a:r>
              <a:rPr lang="en-US" sz="2800" dirty="0"/>
              <a:t>Guided Tours can provide step-by-step guidance directly within relevant workflows</a:t>
            </a:r>
          </a:p>
          <a:p>
            <a:pPr>
              <a:buClr>
                <a:schemeClr val="tx1"/>
              </a:buClr>
            </a:pPr>
            <a:r>
              <a:rPr lang="en-US" sz="2800" dirty="0"/>
              <a:t>Production only; not available in Sandboxes</a:t>
            </a:r>
          </a:p>
          <a:p>
            <a:pPr>
              <a:buClr>
                <a:schemeClr val="tx1"/>
              </a:buClr>
            </a:pPr>
            <a:r>
              <a:rPr lang="en-US" sz="2800" dirty="0"/>
              <a:t>IZ must </a:t>
            </a:r>
            <a:r>
              <a:rPr lang="en-US" sz="2800" dirty="0">
                <a:hlinkClick r:id="rId3"/>
              </a:rPr>
              <a:t>activate Digital Adoption</a:t>
            </a:r>
            <a:r>
              <a:rPr lang="en-US" sz="2800" dirty="0"/>
              <a:t> which allows Ex Libris Clarivate to collect anonymized data to identify usage trends and provide optimized user experiences</a:t>
            </a:r>
          </a:p>
          <a:p>
            <a:pPr lvl="1"/>
            <a:r>
              <a:rPr lang="en-US" sz="2400" dirty="0"/>
              <a:t>User must accept functional cookies in the browser</a:t>
            </a:r>
          </a:p>
          <a:p>
            <a:r>
              <a:rPr lang="en-US" sz="2800" dirty="0"/>
              <a:t>Purple Guided Tours icon can appear on an individual menu element and at the bottom of the page in Alma</a:t>
            </a:r>
          </a:p>
          <a:p>
            <a:pPr>
              <a:buClr>
                <a:schemeClr val="tx1"/>
              </a:buClr>
            </a:pPr>
            <a:endParaRPr lang="en-US" dirty="0"/>
          </a:p>
        </p:txBody>
      </p:sp>
      <p:sp>
        <p:nvSpPr>
          <p:cNvPr id="5" name="Tag">
            <a:extLst>
              <a:ext uri="{FF2B5EF4-FFF2-40B4-BE49-F238E27FC236}">
                <a16:creationId xmlns:a16="http://schemas.microsoft.com/office/drawing/2014/main" id="{113F7A86-07F6-8698-2B3C-EF2323274577}"/>
              </a:ext>
            </a:extLst>
          </p:cNvPr>
          <p:cNvSpPr/>
          <p:nvPr/>
        </p:nvSpPr>
        <p:spPr>
          <a:xfrm>
            <a:off x="294190" y="6396266"/>
            <a:ext cx="1276776" cy="32004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Everyone</a:t>
            </a:r>
          </a:p>
        </p:txBody>
      </p:sp>
      <p:sp>
        <p:nvSpPr>
          <p:cNvPr id="8" name="Tag">
            <a:extLst>
              <a:ext uri="{FF2B5EF4-FFF2-40B4-BE49-F238E27FC236}">
                <a16:creationId xmlns:a16="http://schemas.microsoft.com/office/drawing/2014/main" id="{D5866BA7-EEF9-F948-B576-B0EEB2E75850}"/>
              </a:ext>
            </a:extLst>
          </p:cNvPr>
          <p:cNvSpPr/>
          <p:nvPr/>
        </p:nvSpPr>
        <p:spPr>
          <a:xfrm>
            <a:off x="1570966" y="6396266"/>
            <a:ext cx="1694803" cy="320040"/>
          </a:xfrm>
          <a:prstGeom prst="roundRect">
            <a:avLst/>
          </a:prstGeom>
          <a:solidFill>
            <a:srgbClr val="4662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Configuration</a:t>
            </a:r>
          </a:p>
        </p:txBody>
      </p:sp>
      <p:sp>
        <p:nvSpPr>
          <p:cNvPr id="2" name="Slide Number Placeholder 1">
            <a:extLst>
              <a:ext uri="{FF2B5EF4-FFF2-40B4-BE49-F238E27FC236}">
                <a16:creationId xmlns:a16="http://schemas.microsoft.com/office/drawing/2014/main" id="{2E92A254-AF49-936F-4D3B-8B91C745A1CC}"/>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20</a:t>
            </a:fld>
            <a:endParaRPr lang="en-US" dirty="0"/>
          </a:p>
        </p:txBody>
      </p:sp>
    </p:spTree>
    <p:extLst>
      <p:ext uri="{BB962C8B-B14F-4D97-AF65-F5344CB8AC3E}">
        <p14:creationId xmlns:p14="http://schemas.microsoft.com/office/powerpoint/2010/main" val="40780402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8B58-7C64-1A15-A63C-5C8F485F7660}"/>
              </a:ext>
            </a:extLst>
          </p:cNvPr>
          <p:cNvSpPr>
            <a:spLocks noGrp="1"/>
          </p:cNvSpPr>
          <p:nvPr>
            <p:ph type="title"/>
          </p:nvPr>
        </p:nvSpPr>
        <p:spPr/>
        <p:txBody>
          <a:bodyPr>
            <a:noAutofit/>
          </a:bodyPr>
          <a:lstStyle/>
          <a:p>
            <a:r>
              <a:rPr lang="en-US" sz="3200" dirty="0"/>
              <a:t>Guide Tours Icon in Alma</a:t>
            </a:r>
          </a:p>
        </p:txBody>
      </p:sp>
      <p:pic>
        <p:nvPicPr>
          <p:cNvPr id="9" name="Picture 8" descr="Image of one Guided Tours icon showing a white lowercase i on a purple book.">
            <a:extLst>
              <a:ext uri="{FF2B5EF4-FFF2-40B4-BE49-F238E27FC236}">
                <a16:creationId xmlns:a16="http://schemas.microsoft.com/office/drawing/2014/main" id="{7628ECA4-3CF0-ED55-21BC-2075C0DBFBA4}"/>
              </a:ext>
            </a:extLst>
          </p:cNvPr>
          <p:cNvPicPr>
            <a:picLocks noChangeAspect="1"/>
          </p:cNvPicPr>
          <p:nvPr/>
        </p:nvPicPr>
        <p:blipFill>
          <a:blip r:embed="rId3"/>
          <a:stretch>
            <a:fillRect/>
          </a:stretch>
        </p:blipFill>
        <p:spPr>
          <a:xfrm>
            <a:off x="1756741" y="2107607"/>
            <a:ext cx="716469" cy="944436"/>
          </a:xfrm>
          <a:prstGeom prst="rect">
            <a:avLst/>
          </a:prstGeom>
        </p:spPr>
      </p:pic>
      <p:pic>
        <p:nvPicPr>
          <p:cNvPr id="11" name="Picture 10" descr="Image of the Guided Tours icon showing a purple lowercase i on a white book in a purple circle.">
            <a:extLst>
              <a:ext uri="{FF2B5EF4-FFF2-40B4-BE49-F238E27FC236}">
                <a16:creationId xmlns:a16="http://schemas.microsoft.com/office/drawing/2014/main" id="{8720F882-00D9-8D84-229A-F38C95850F8D}"/>
              </a:ext>
            </a:extLst>
          </p:cNvPr>
          <p:cNvPicPr>
            <a:picLocks noChangeAspect="1"/>
          </p:cNvPicPr>
          <p:nvPr/>
        </p:nvPicPr>
        <p:blipFill>
          <a:blip r:embed="rId4"/>
          <a:stretch>
            <a:fillRect/>
          </a:stretch>
        </p:blipFill>
        <p:spPr>
          <a:xfrm>
            <a:off x="1426152" y="3895870"/>
            <a:ext cx="1375985" cy="1211689"/>
          </a:xfrm>
          <a:prstGeom prst="rect">
            <a:avLst/>
          </a:prstGeom>
        </p:spPr>
      </p:pic>
      <p:pic>
        <p:nvPicPr>
          <p:cNvPr id="6" name="Content Placeholder 5" descr="Image of the Physical Items search results screen in Alma with red boxes around the Guided Tours icon.">
            <a:extLst>
              <a:ext uri="{FF2B5EF4-FFF2-40B4-BE49-F238E27FC236}">
                <a16:creationId xmlns:a16="http://schemas.microsoft.com/office/drawing/2014/main" id="{2FC48C17-DD7A-61F5-FA6F-34F7A968A024}"/>
              </a:ext>
            </a:extLst>
          </p:cNvPr>
          <p:cNvPicPr>
            <a:picLocks noGrp="1" noChangeAspect="1"/>
          </p:cNvPicPr>
          <p:nvPr>
            <p:ph sz="half" idx="2"/>
          </p:nvPr>
        </p:nvPicPr>
        <p:blipFill>
          <a:blip r:embed="rId5"/>
          <a:stretch>
            <a:fillRect/>
          </a:stretch>
        </p:blipFill>
        <p:spPr>
          <a:xfrm>
            <a:off x="3811094" y="1595220"/>
            <a:ext cx="7765863" cy="4736232"/>
          </a:xfrm>
          <a:prstGeom prst="rect">
            <a:avLst/>
          </a:prstGeom>
          <a:ln>
            <a:solidFill>
              <a:schemeClr val="tx1"/>
            </a:solidFill>
          </a:ln>
        </p:spPr>
      </p:pic>
      <p:sp>
        <p:nvSpPr>
          <p:cNvPr id="7" name="Tag">
            <a:extLst>
              <a:ext uri="{FF2B5EF4-FFF2-40B4-BE49-F238E27FC236}">
                <a16:creationId xmlns:a16="http://schemas.microsoft.com/office/drawing/2014/main" id="{4E2B39BA-6587-4C11-F18F-D5CBCCE80182}"/>
              </a:ext>
            </a:extLst>
          </p:cNvPr>
          <p:cNvSpPr/>
          <p:nvPr/>
        </p:nvSpPr>
        <p:spPr>
          <a:xfrm>
            <a:off x="293358" y="6401435"/>
            <a:ext cx="1276776" cy="32004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Everyone</a:t>
            </a:r>
          </a:p>
        </p:txBody>
      </p:sp>
      <p:sp>
        <p:nvSpPr>
          <p:cNvPr id="13" name="Tag">
            <a:extLst>
              <a:ext uri="{FF2B5EF4-FFF2-40B4-BE49-F238E27FC236}">
                <a16:creationId xmlns:a16="http://schemas.microsoft.com/office/drawing/2014/main" id="{EF2EACCC-F228-65C9-794C-2F2AB79D2E0B}"/>
              </a:ext>
            </a:extLst>
          </p:cNvPr>
          <p:cNvSpPr/>
          <p:nvPr/>
        </p:nvSpPr>
        <p:spPr>
          <a:xfrm>
            <a:off x="1570134" y="6401435"/>
            <a:ext cx="1694803" cy="320040"/>
          </a:xfrm>
          <a:prstGeom prst="roundRect">
            <a:avLst/>
          </a:prstGeom>
          <a:solidFill>
            <a:srgbClr val="4662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Configuration</a:t>
            </a:r>
          </a:p>
        </p:txBody>
      </p:sp>
      <p:sp>
        <p:nvSpPr>
          <p:cNvPr id="4" name="Slide Number Placeholder 3">
            <a:extLst>
              <a:ext uri="{FF2B5EF4-FFF2-40B4-BE49-F238E27FC236}">
                <a16:creationId xmlns:a16="http://schemas.microsoft.com/office/drawing/2014/main" id="{9F0DB76D-E92B-632D-1424-8B428E60A342}"/>
              </a:ext>
            </a:extLst>
          </p:cNvPr>
          <p:cNvSpPr>
            <a:spLocks noGrp="1"/>
          </p:cNvSpPr>
          <p:nvPr>
            <p:ph type="sldNum" sz="quarter" idx="12"/>
          </p:nvPr>
        </p:nvSpPr>
        <p:spPr/>
        <p:txBody>
          <a:bodyPr/>
          <a:lstStyle/>
          <a:p>
            <a:fld id="{2385DA76-2DD3-144A-9C84-6B8D9531DA2D}" type="slidenum">
              <a:rPr lang="en-US" smtClean="0"/>
              <a:t>21</a:t>
            </a:fld>
            <a:endParaRPr lang="en-US"/>
          </a:p>
        </p:txBody>
      </p:sp>
    </p:spTree>
    <p:extLst>
      <p:ext uri="{BB962C8B-B14F-4D97-AF65-F5344CB8AC3E}">
        <p14:creationId xmlns:p14="http://schemas.microsoft.com/office/powerpoint/2010/main" val="1905562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7C24C-BBF9-85BD-56A2-FE065690A45F}"/>
              </a:ext>
            </a:extLst>
          </p:cNvPr>
          <p:cNvSpPr>
            <a:spLocks noGrp="1"/>
          </p:cNvSpPr>
          <p:nvPr>
            <p:ph type="title"/>
          </p:nvPr>
        </p:nvSpPr>
        <p:spPr>
          <a:xfrm>
            <a:off x="838200" y="702128"/>
            <a:ext cx="10014842" cy="561651"/>
          </a:xfrm>
        </p:spPr>
        <p:txBody>
          <a:bodyPr>
            <a:noAutofit/>
          </a:bodyPr>
          <a:lstStyle/>
          <a:p>
            <a:r>
              <a:rPr lang="en-US" sz="3200" dirty="0"/>
              <a:t>Update to Primo Search Result Limits with September 6 Release</a:t>
            </a:r>
            <a:br>
              <a:rPr lang="en-US" sz="3200" dirty="0"/>
            </a:br>
            <a:endParaRPr lang="en-US" sz="3200" dirty="0"/>
          </a:p>
        </p:txBody>
      </p:sp>
      <p:sp>
        <p:nvSpPr>
          <p:cNvPr id="3" name="Content Placeholder 2">
            <a:extLst>
              <a:ext uri="{FF2B5EF4-FFF2-40B4-BE49-F238E27FC236}">
                <a16:creationId xmlns:a16="http://schemas.microsoft.com/office/drawing/2014/main" id="{B9EC0B62-ED62-DCE9-8195-E04135E702D1}"/>
              </a:ext>
            </a:extLst>
          </p:cNvPr>
          <p:cNvSpPr>
            <a:spLocks noGrp="1"/>
          </p:cNvSpPr>
          <p:nvPr>
            <p:ph sz="half" idx="2"/>
          </p:nvPr>
        </p:nvSpPr>
        <p:spPr>
          <a:xfrm>
            <a:off x="838200" y="1740980"/>
            <a:ext cx="10515600" cy="4298806"/>
          </a:xfrm>
        </p:spPr>
        <p:txBody>
          <a:bodyPr>
            <a:normAutofit/>
          </a:bodyPr>
          <a:lstStyle/>
          <a:p>
            <a:r>
              <a:rPr lang="en-US" sz="2800" b="1" dirty="0"/>
              <a:t>Signed-in users to Primo can access all search results.</a:t>
            </a:r>
          </a:p>
          <a:p>
            <a:r>
              <a:rPr lang="en-US" sz="2800" dirty="0"/>
              <a:t>Guest users—users who have not signed in to Primo with a user record in your Alma IZ—can access the first 500 results in the list.</a:t>
            </a:r>
          </a:p>
          <a:p>
            <a:pPr lvl="1"/>
            <a:r>
              <a:rPr lang="en-US" sz="2400" dirty="0"/>
              <a:t>Guest users may run a new search if they reach the limit or log in</a:t>
            </a:r>
          </a:p>
          <a:p>
            <a:pPr lvl="1"/>
            <a:r>
              <a:rPr lang="en-US" sz="2400" i="1" dirty="0"/>
              <a:t>Optional</a:t>
            </a:r>
            <a:r>
              <a:rPr lang="en-US" sz="2400" dirty="0"/>
              <a:t> workaround for Guest users to see more than 500 results by </a:t>
            </a:r>
            <a:r>
              <a:rPr lang="en-US" sz="2400" dirty="0">
                <a:hlinkClick r:id="rId3"/>
              </a:rPr>
              <a:t>enabling reCAPTCHA in Primo Configuration</a:t>
            </a:r>
            <a:endParaRPr lang="en-US" sz="2400" dirty="0"/>
          </a:p>
          <a:p>
            <a:r>
              <a:rPr lang="en-US" sz="2800" u="sng" dirty="0">
                <a:hlinkClick r:id="rId4" tooltip="https://knowledge.exlibrisgroup.com/Primo/Product_Documentation/020Primo_VE/Primo_VE_(English)/030Primo_VE_User_Interface/Search_Limitations"/>
              </a:rPr>
              <a:t>Ex Libris documentation on Search Limitations</a:t>
            </a:r>
            <a:r>
              <a:rPr lang="en-US" sz="2800" dirty="0"/>
              <a:t> details the user experience</a:t>
            </a:r>
          </a:p>
          <a:p>
            <a:r>
              <a:rPr lang="en-US" sz="2800" dirty="0"/>
              <a:t>No longer possible to create a deep link URL directly to a specific page in a set of search results in Primo; all will redirect to page 1.</a:t>
            </a:r>
          </a:p>
        </p:txBody>
      </p:sp>
      <p:sp>
        <p:nvSpPr>
          <p:cNvPr id="5" name="Tag">
            <a:extLst>
              <a:ext uri="{FF2B5EF4-FFF2-40B4-BE49-F238E27FC236}">
                <a16:creationId xmlns:a16="http://schemas.microsoft.com/office/drawing/2014/main" id="{B2EB943A-FAB7-18E9-9478-C2B6FA569D0B}"/>
              </a:ext>
            </a:extLst>
          </p:cNvPr>
          <p:cNvSpPr/>
          <p:nvPr/>
        </p:nvSpPr>
        <p:spPr>
          <a:xfrm>
            <a:off x="294190" y="6400375"/>
            <a:ext cx="2441675" cy="321100"/>
          </a:xfrm>
          <a:prstGeom prst="roundRect">
            <a:avLst/>
          </a:prstGeom>
          <a:solidFill>
            <a:srgbClr val="AF21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Primo / Discovery</a:t>
            </a:r>
          </a:p>
        </p:txBody>
      </p:sp>
      <p:sp>
        <p:nvSpPr>
          <p:cNvPr id="4" name="Slide Number Placeholder 3">
            <a:extLst>
              <a:ext uri="{FF2B5EF4-FFF2-40B4-BE49-F238E27FC236}">
                <a16:creationId xmlns:a16="http://schemas.microsoft.com/office/drawing/2014/main" id="{694ED191-AA81-2465-D732-066F03380E78}"/>
              </a:ext>
            </a:extLst>
          </p:cNvPr>
          <p:cNvSpPr>
            <a:spLocks noGrp="1"/>
          </p:cNvSpPr>
          <p:nvPr>
            <p:ph type="sldNum" sz="quarter" idx="12"/>
          </p:nvPr>
        </p:nvSpPr>
        <p:spPr/>
        <p:txBody>
          <a:bodyPr/>
          <a:lstStyle/>
          <a:p>
            <a:fld id="{2385DA76-2DD3-144A-9C84-6B8D9531DA2D}" type="slidenum">
              <a:rPr lang="en-US" smtClean="0"/>
              <a:t>22</a:t>
            </a:fld>
            <a:endParaRPr lang="en-US"/>
          </a:p>
        </p:txBody>
      </p:sp>
    </p:spTree>
    <p:extLst>
      <p:ext uri="{BB962C8B-B14F-4D97-AF65-F5344CB8AC3E}">
        <p14:creationId xmlns:p14="http://schemas.microsoft.com/office/powerpoint/2010/main" val="473653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5A598-91FD-BDF5-A368-5D283D241898}"/>
              </a:ext>
            </a:extLst>
          </p:cNvPr>
          <p:cNvSpPr>
            <a:spLocks noGrp="1"/>
          </p:cNvSpPr>
          <p:nvPr>
            <p:ph type="title"/>
          </p:nvPr>
        </p:nvSpPr>
        <p:spPr/>
        <p:txBody>
          <a:bodyPr>
            <a:noAutofit/>
          </a:bodyPr>
          <a:lstStyle/>
          <a:p>
            <a:r>
              <a:rPr lang="en-US" sz="3200" dirty="0"/>
              <a:t>Clarivate-Managed CAPTCHA in Primo</a:t>
            </a:r>
          </a:p>
        </p:txBody>
      </p:sp>
      <p:sp>
        <p:nvSpPr>
          <p:cNvPr id="3" name="Content Placeholder 2">
            <a:extLst>
              <a:ext uri="{FF2B5EF4-FFF2-40B4-BE49-F238E27FC236}">
                <a16:creationId xmlns:a16="http://schemas.microsoft.com/office/drawing/2014/main" id="{A6E65E5D-BC6B-FBD7-8521-3E620124D703}"/>
              </a:ext>
            </a:extLst>
          </p:cNvPr>
          <p:cNvSpPr>
            <a:spLocks noGrp="1"/>
          </p:cNvSpPr>
          <p:nvPr>
            <p:ph sz="half" idx="2"/>
          </p:nvPr>
        </p:nvSpPr>
        <p:spPr>
          <a:xfrm>
            <a:off x="838200" y="1740980"/>
            <a:ext cx="10515600" cy="4350393"/>
          </a:xfrm>
        </p:spPr>
        <p:txBody>
          <a:bodyPr>
            <a:normAutofit fontScale="92500"/>
          </a:bodyPr>
          <a:lstStyle/>
          <a:p>
            <a:r>
              <a:rPr lang="en-US" sz="2800" dirty="0"/>
              <a:t>Clarivate is implementing an additional, centrally managed CAPTCHA protection layer in Primo against malicious or automated attacks.</a:t>
            </a:r>
          </a:p>
          <a:p>
            <a:r>
              <a:rPr lang="en-US" sz="2800" dirty="0"/>
              <a:t>It will only be enabled by Clarivate if/when needed.</a:t>
            </a:r>
          </a:p>
          <a:p>
            <a:r>
              <a:rPr lang="en-US" sz="2800" dirty="0"/>
              <a:t>When activated, users may be asked to verify that they are human with a CAPTCHA pop-up.</a:t>
            </a:r>
          </a:p>
          <a:p>
            <a:r>
              <a:rPr lang="en-US" sz="2800" dirty="0"/>
              <a:t>Once verified, users can continue their session normally for 30 minutes.</a:t>
            </a:r>
          </a:p>
          <a:p>
            <a:r>
              <a:rPr lang="en-US" sz="2800" dirty="0"/>
              <a:t>This protection is separate from and unrelated to the optional institution-managed CAPTCHA option for Guest users to view more than 500 results in Primo.</a:t>
            </a:r>
          </a:p>
        </p:txBody>
      </p:sp>
      <p:sp>
        <p:nvSpPr>
          <p:cNvPr id="5" name="Tag">
            <a:extLst>
              <a:ext uri="{FF2B5EF4-FFF2-40B4-BE49-F238E27FC236}">
                <a16:creationId xmlns:a16="http://schemas.microsoft.com/office/drawing/2014/main" id="{66CE55F3-30FE-D15F-F199-2EB798CB83F7}"/>
              </a:ext>
            </a:extLst>
          </p:cNvPr>
          <p:cNvSpPr/>
          <p:nvPr/>
        </p:nvSpPr>
        <p:spPr>
          <a:xfrm>
            <a:off x="294189" y="6400375"/>
            <a:ext cx="2441675" cy="321100"/>
          </a:xfrm>
          <a:prstGeom prst="roundRect">
            <a:avLst/>
          </a:prstGeom>
          <a:solidFill>
            <a:srgbClr val="AF21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Primo / Discovery</a:t>
            </a:r>
          </a:p>
        </p:txBody>
      </p:sp>
      <p:sp>
        <p:nvSpPr>
          <p:cNvPr id="4" name="Slide Number Placeholder 3">
            <a:extLst>
              <a:ext uri="{FF2B5EF4-FFF2-40B4-BE49-F238E27FC236}">
                <a16:creationId xmlns:a16="http://schemas.microsoft.com/office/drawing/2014/main" id="{ACF7D795-7C8F-D22A-370D-20228FE68381}"/>
              </a:ext>
            </a:extLst>
          </p:cNvPr>
          <p:cNvSpPr>
            <a:spLocks noGrp="1"/>
          </p:cNvSpPr>
          <p:nvPr>
            <p:ph type="sldNum" sz="quarter" idx="12"/>
          </p:nvPr>
        </p:nvSpPr>
        <p:spPr/>
        <p:txBody>
          <a:bodyPr/>
          <a:lstStyle/>
          <a:p>
            <a:fld id="{2385DA76-2DD3-144A-9C84-6B8D9531DA2D}" type="slidenum">
              <a:rPr lang="en-US" smtClean="0"/>
              <a:t>23</a:t>
            </a:fld>
            <a:endParaRPr lang="en-US"/>
          </a:p>
        </p:txBody>
      </p:sp>
    </p:spTree>
    <p:extLst>
      <p:ext uri="{BB962C8B-B14F-4D97-AF65-F5344CB8AC3E}">
        <p14:creationId xmlns:p14="http://schemas.microsoft.com/office/powerpoint/2010/main" val="535613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B8B112-8E46-F84B-AA58-31BC4B34CE08}"/>
              </a:ext>
            </a:extLst>
          </p:cNvPr>
          <p:cNvSpPr>
            <a:spLocks noGrp="1"/>
          </p:cNvSpPr>
          <p:nvPr>
            <p:ph type="title"/>
          </p:nvPr>
        </p:nvSpPr>
        <p:spPr/>
        <p:txBody>
          <a:bodyPr>
            <a:noAutofit/>
          </a:bodyPr>
          <a:lstStyle/>
          <a:p>
            <a:r>
              <a:rPr lang="en-US" sz="3200" dirty="0"/>
              <a:t>Primo search enhancements</a:t>
            </a:r>
          </a:p>
        </p:txBody>
      </p:sp>
      <p:sp>
        <p:nvSpPr>
          <p:cNvPr id="3" name="Content Placeholder 2">
            <a:extLst>
              <a:ext uri="{FF2B5EF4-FFF2-40B4-BE49-F238E27FC236}">
                <a16:creationId xmlns:a16="http://schemas.microsoft.com/office/drawing/2014/main" id="{6D972517-0006-1301-68F9-DD2BED372633}"/>
              </a:ext>
            </a:extLst>
          </p:cNvPr>
          <p:cNvSpPr>
            <a:spLocks noGrp="1"/>
          </p:cNvSpPr>
          <p:nvPr>
            <p:ph sz="half" idx="2"/>
          </p:nvPr>
        </p:nvSpPr>
        <p:spPr>
          <a:xfrm>
            <a:off x="838200" y="1740980"/>
            <a:ext cx="10515600" cy="4452336"/>
          </a:xfrm>
        </p:spPr>
        <p:txBody>
          <a:bodyPr>
            <a:normAutofit fontScale="92500" lnSpcReduction="20000"/>
          </a:bodyPr>
          <a:lstStyle/>
          <a:p>
            <a:r>
              <a:rPr lang="en-US" b="1" dirty="0"/>
              <a:t>Primo Research Assistant – now with Local Records! </a:t>
            </a:r>
          </a:p>
          <a:p>
            <a:r>
              <a:rPr lang="en-US" dirty="0"/>
              <a:t>The Research Assistant now includes local records for both the answer generation and supporting context.</a:t>
            </a:r>
          </a:p>
          <a:p>
            <a:r>
              <a:rPr lang="en-US" dirty="0"/>
              <a:t>The Research Assistant was enhanced to support local records for all inventory types regardless of metadata standards</a:t>
            </a:r>
          </a:p>
          <a:p>
            <a:r>
              <a:rPr lang="en-US" dirty="0"/>
              <a:t>This enhancement is </a:t>
            </a:r>
            <a:r>
              <a:rPr lang="en-US" b="1" dirty="0"/>
              <a:t>off by default</a:t>
            </a:r>
            <a:r>
              <a:rPr lang="en-US" dirty="0"/>
              <a:t>. For information about enabling it and configure it, see </a:t>
            </a:r>
            <a:r>
              <a:rPr lang="en-US" dirty="0">
                <a:hlinkClick r:id="rId3" tooltip="Getting Started with Primo Research Assistant"/>
              </a:rPr>
              <a:t>Including Local Records in Primo Research Assistant</a:t>
            </a:r>
            <a:r>
              <a:rPr lang="en-US" dirty="0"/>
              <a:t>. </a:t>
            </a:r>
          </a:p>
          <a:p>
            <a:pPr>
              <a:buClr>
                <a:schemeClr val="tx1"/>
              </a:buClr>
            </a:pPr>
            <a:endParaRPr lang="en-US" dirty="0"/>
          </a:p>
          <a:p>
            <a:r>
              <a:rPr lang="en-US" b="1" dirty="0"/>
              <a:t>Support for Wildcards in Phrase Searches</a:t>
            </a:r>
            <a:endParaRPr lang="en-US" dirty="0"/>
          </a:p>
          <a:p>
            <a:r>
              <a:rPr lang="en-US" dirty="0"/>
              <a:t>The CDI now supports the </a:t>
            </a:r>
            <a:r>
              <a:rPr lang="en-US" b="1" dirty="0"/>
              <a:t>equals exact phrase</a:t>
            </a:r>
            <a:r>
              <a:rPr lang="en-US" dirty="0"/>
              <a:t> operator, aligning CDI behavior with local resources Primo VE searches.</a:t>
            </a:r>
          </a:p>
          <a:p>
            <a:r>
              <a:rPr lang="en-US" dirty="0"/>
              <a:t>Wildcard support in CDI is already available with the </a:t>
            </a:r>
            <a:r>
              <a:rPr lang="en-US" b="1" dirty="0"/>
              <a:t>contains exact phrase</a:t>
            </a:r>
            <a:r>
              <a:rPr lang="en-US" dirty="0"/>
              <a:t> operator. </a:t>
            </a:r>
          </a:p>
          <a:p>
            <a:r>
              <a:rPr lang="en-US" dirty="0"/>
              <a:t>The CDI portion of this enhancement will become available as part of the monthly CDI release cycle. CDI updates are typically released on the first Wednesday of each month.</a:t>
            </a:r>
          </a:p>
          <a:p>
            <a:pPr>
              <a:buClr>
                <a:schemeClr val="tx1"/>
              </a:buClr>
            </a:pPr>
            <a:endParaRPr lang="en-US" dirty="0"/>
          </a:p>
        </p:txBody>
      </p:sp>
      <p:sp>
        <p:nvSpPr>
          <p:cNvPr id="5" name="Tag">
            <a:extLst>
              <a:ext uri="{FF2B5EF4-FFF2-40B4-BE49-F238E27FC236}">
                <a16:creationId xmlns:a16="http://schemas.microsoft.com/office/drawing/2014/main" id="{73385544-9868-C5E8-6F10-D502233E29C8}"/>
              </a:ext>
            </a:extLst>
          </p:cNvPr>
          <p:cNvSpPr/>
          <p:nvPr/>
        </p:nvSpPr>
        <p:spPr>
          <a:xfrm>
            <a:off x="296492" y="6400800"/>
            <a:ext cx="2441675" cy="321100"/>
          </a:xfrm>
          <a:prstGeom prst="roundRect">
            <a:avLst/>
          </a:prstGeom>
          <a:solidFill>
            <a:srgbClr val="AF21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Primo / Discovery</a:t>
            </a:r>
          </a:p>
        </p:txBody>
      </p:sp>
      <p:sp>
        <p:nvSpPr>
          <p:cNvPr id="2" name="Slide Number Placeholder 1">
            <a:extLst>
              <a:ext uri="{FF2B5EF4-FFF2-40B4-BE49-F238E27FC236}">
                <a16:creationId xmlns:a16="http://schemas.microsoft.com/office/drawing/2014/main" id="{2E92A254-AF49-936F-4D3B-8B91C745A1CC}"/>
              </a:ext>
            </a:extLst>
          </p:cNvPr>
          <p:cNvSpPr>
            <a:spLocks noGrp="1"/>
          </p:cNvSpPr>
          <p:nvPr>
            <p:ph type="sldNum" sz="quarter" idx="12"/>
          </p:nvPr>
        </p:nvSpPr>
        <p:spPr>
          <a:xfrm>
            <a:off x="8610600" y="6384058"/>
            <a:ext cx="2743200" cy="365125"/>
          </a:xfrm>
        </p:spPr>
        <p:txBody>
          <a:bodyPr/>
          <a:lstStyle/>
          <a:p>
            <a:fld id="{2385DA76-2DD3-144A-9C84-6B8D9531DA2D}" type="slidenum">
              <a:rPr lang="en-US" smtClean="0"/>
              <a:t>24</a:t>
            </a:fld>
            <a:endParaRPr lang="en-US" dirty="0"/>
          </a:p>
        </p:txBody>
      </p:sp>
    </p:spTree>
    <p:extLst>
      <p:ext uri="{BB962C8B-B14F-4D97-AF65-F5344CB8AC3E}">
        <p14:creationId xmlns:p14="http://schemas.microsoft.com/office/powerpoint/2010/main" val="17384409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41B32-3F30-FFD7-38DC-3EC0425F13E6}"/>
              </a:ext>
            </a:extLst>
          </p:cNvPr>
          <p:cNvSpPr>
            <a:spLocks noGrp="1"/>
          </p:cNvSpPr>
          <p:nvPr>
            <p:ph type="title"/>
          </p:nvPr>
        </p:nvSpPr>
        <p:spPr/>
        <p:txBody>
          <a:bodyPr>
            <a:noAutofit/>
          </a:bodyPr>
          <a:lstStyle/>
          <a:p>
            <a:r>
              <a:rPr lang="en-US" sz="3200" dirty="0"/>
              <a:t>CARLI Primo NDE Updates</a:t>
            </a:r>
          </a:p>
        </p:txBody>
      </p:sp>
      <p:sp>
        <p:nvSpPr>
          <p:cNvPr id="3" name="Content Placeholder 2">
            <a:extLst>
              <a:ext uri="{FF2B5EF4-FFF2-40B4-BE49-F238E27FC236}">
                <a16:creationId xmlns:a16="http://schemas.microsoft.com/office/drawing/2014/main" id="{4853B58A-863E-7D24-4238-7A4545FA907A}"/>
              </a:ext>
            </a:extLst>
          </p:cNvPr>
          <p:cNvSpPr>
            <a:spLocks noGrp="1"/>
          </p:cNvSpPr>
          <p:nvPr>
            <p:ph sz="half" idx="2"/>
          </p:nvPr>
        </p:nvSpPr>
        <p:spPr>
          <a:xfrm>
            <a:off x="838200" y="1740980"/>
            <a:ext cx="10515600" cy="4615370"/>
          </a:xfrm>
        </p:spPr>
        <p:txBody>
          <a:bodyPr/>
          <a:lstStyle/>
          <a:p>
            <a:r>
              <a:rPr lang="en-US" sz="2800" dirty="0"/>
              <a:t>Next “Primo VE NDE UI: Share, Learn, and Ask” session will be </a:t>
            </a:r>
            <a:r>
              <a:rPr lang="en-US" sz="2800" b="1" dirty="0"/>
              <a:t>Tuesday, Dec. 1, 2026 at 2pm</a:t>
            </a:r>
          </a:p>
          <a:p>
            <a:pPr lvl="1"/>
            <a:r>
              <a:rPr lang="en-US" sz="2400" dirty="0"/>
              <a:t>Notes from previous sessions are posted in Basecamp</a:t>
            </a:r>
          </a:p>
          <a:p>
            <a:r>
              <a:rPr lang="en-US" sz="2800" dirty="0"/>
              <a:t>To join the Basecamp for all CARLI libraries implementing NDE UI, send an email to </a:t>
            </a:r>
            <a:r>
              <a:rPr lang="en-US" sz="2800" dirty="0">
                <a:hlinkClick r:id="rId3"/>
              </a:rPr>
              <a:t>support@carli.illinois.edu</a:t>
            </a:r>
            <a:r>
              <a:rPr lang="en-US" sz="2800" dirty="0"/>
              <a:t> with name and email</a:t>
            </a:r>
          </a:p>
          <a:p>
            <a:r>
              <a:rPr lang="en-US" sz="2800" dirty="0"/>
              <a:t>CARLI’s </a:t>
            </a:r>
            <a:r>
              <a:rPr lang="en-US" sz="2800" dirty="0">
                <a:hlinkClick r:id="rId4"/>
              </a:rPr>
              <a:t>Primo VE NDE UI for I-Share webpage</a:t>
            </a:r>
            <a:endParaRPr lang="en-US" sz="2800" dirty="0"/>
          </a:p>
          <a:p>
            <a:pPr lvl="1"/>
            <a:r>
              <a:rPr lang="en-US" sz="2400" dirty="0"/>
              <a:t>Not fixed in November: Requests list of the “All Institutions” view of the user’s library account still displaying twice</a:t>
            </a:r>
          </a:p>
          <a:p>
            <a:pPr lvl="1"/>
            <a:r>
              <a:rPr lang="en-US" sz="2400" dirty="0"/>
              <a:t>Updated </a:t>
            </a:r>
            <a:r>
              <a:rPr lang="en-US" sz="2400" dirty="0" err="1"/>
              <a:t>Mixpanel</a:t>
            </a:r>
            <a:r>
              <a:rPr lang="en-US" sz="2400" dirty="0"/>
              <a:t> information</a:t>
            </a:r>
          </a:p>
          <a:p>
            <a:pPr lvl="1"/>
            <a:r>
              <a:rPr lang="en-US" sz="2400" dirty="0"/>
              <a:t>Links to CARLI and I-Share libraries that have gone live on NDE</a:t>
            </a:r>
          </a:p>
          <a:p>
            <a:pPr lvl="1"/>
            <a:r>
              <a:rPr lang="en-US" sz="2400" dirty="0"/>
              <a:t>Links to documentation and information</a:t>
            </a:r>
          </a:p>
          <a:p>
            <a:endParaRPr lang="en-US" dirty="0"/>
          </a:p>
        </p:txBody>
      </p:sp>
      <p:sp>
        <p:nvSpPr>
          <p:cNvPr id="5" name="Tag">
            <a:extLst>
              <a:ext uri="{FF2B5EF4-FFF2-40B4-BE49-F238E27FC236}">
                <a16:creationId xmlns:a16="http://schemas.microsoft.com/office/drawing/2014/main" id="{A11FB8CC-8689-D44C-6C66-352D7CBF0DA3}"/>
              </a:ext>
            </a:extLst>
          </p:cNvPr>
          <p:cNvSpPr/>
          <p:nvPr/>
        </p:nvSpPr>
        <p:spPr>
          <a:xfrm>
            <a:off x="294190" y="6403360"/>
            <a:ext cx="2441675" cy="321100"/>
          </a:xfrm>
          <a:prstGeom prst="roundRect">
            <a:avLst/>
          </a:prstGeom>
          <a:solidFill>
            <a:srgbClr val="AF21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Primo / Discovery</a:t>
            </a:r>
          </a:p>
        </p:txBody>
      </p:sp>
      <p:sp>
        <p:nvSpPr>
          <p:cNvPr id="4" name="Slide Number Placeholder 3">
            <a:extLst>
              <a:ext uri="{FF2B5EF4-FFF2-40B4-BE49-F238E27FC236}">
                <a16:creationId xmlns:a16="http://schemas.microsoft.com/office/drawing/2014/main" id="{8E1FEADB-D1F6-2700-E4F9-3D319EF1A299}"/>
              </a:ext>
            </a:extLst>
          </p:cNvPr>
          <p:cNvSpPr>
            <a:spLocks noGrp="1"/>
          </p:cNvSpPr>
          <p:nvPr>
            <p:ph type="sldNum" sz="quarter" idx="12"/>
          </p:nvPr>
        </p:nvSpPr>
        <p:spPr/>
        <p:txBody>
          <a:bodyPr/>
          <a:lstStyle/>
          <a:p>
            <a:fld id="{2385DA76-2DD3-144A-9C84-6B8D9531DA2D}" type="slidenum">
              <a:rPr lang="en-US" smtClean="0"/>
              <a:t>25</a:t>
            </a:fld>
            <a:endParaRPr lang="en-US"/>
          </a:p>
        </p:txBody>
      </p:sp>
    </p:spTree>
    <p:extLst>
      <p:ext uri="{BB962C8B-B14F-4D97-AF65-F5344CB8AC3E}">
        <p14:creationId xmlns:p14="http://schemas.microsoft.com/office/powerpoint/2010/main" val="851306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2E7994-75F9-CF3C-0AAC-CAA3555C2DAA}"/>
              </a:ext>
            </a:extLst>
          </p:cNvPr>
          <p:cNvSpPr>
            <a:spLocks noGrp="1"/>
          </p:cNvSpPr>
          <p:nvPr>
            <p:ph type="title"/>
          </p:nvPr>
        </p:nvSpPr>
        <p:spPr>
          <a:xfrm>
            <a:off x="1166700" y="2759803"/>
            <a:ext cx="4929300" cy="599096"/>
          </a:xfrm>
        </p:spPr>
        <p:txBody>
          <a:bodyPr>
            <a:noAutofit/>
          </a:bodyPr>
          <a:lstStyle/>
          <a:p>
            <a:r>
              <a:rPr lang="en-US" dirty="0">
                <a:latin typeface="Arial" panose="020B0604020202020204" pitchFamily="34" charset="0"/>
                <a:cs typeface="Arial" panose="020B0604020202020204" pitchFamily="34" charset="0"/>
              </a:rPr>
              <a:t>Questions?</a:t>
            </a:r>
          </a:p>
        </p:txBody>
      </p:sp>
      <p:sp>
        <p:nvSpPr>
          <p:cNvPr id="3" name="Text Placeholder 2">
            <a:extLst>
              <a:ext uri="{FF2B5EF4-FFF2-40B4-BE49-F238E27FC236}">
                <a16:creationId xmlns:a16="http://schemas.microsoft.com/office/drawing/2014/main" id="{4D12FE4F-54D6-C04F-AB76-9CDA9C59436C}"/>
              </a:ext>
            </a:extLst>
          </p:cNvPr>
          <p:cNvSpPr>
            <a:spLocks noGrp="1"/>
          </p:cNvSpPr>
          <p:nvPr>
            <p:ph type="body" sz="quarter" idx="13"/>
          </p:nvPr>
        </p:nvSpPr>
        <p:spPr>
          <a:xfrm>
            <a:off x="931863" y="3625029"/>
            <a:ext cx="5164137" cy="365119"/>
          </a:xfrm>
        </p:spPr>
        <p:txBody>
          <a:bodyPr>
            <a:normAutofit fontScale="92500" lnSpcReduction="10000"/>
          </a:bodyPr>
          <a:lstStyle/>
          <a:p>
            <a:r>
              <a:rPr lang="en-US" dirty="0"/>
              <a:t>support@carli.Illinois.edu</a:t>
            </a:r>
          </a:p>
        </p:txBody>
      </p:sp>
      <p:pic>
        <p:nvPicPr>
          <p:cNvPr id="8" name="Picture 7">
            <a:extLst>
              <a:ext uri="{FF2B5EF4-FFF2-40B4-BE49-F238E27FC236}">
                <a16:creationId xmlns:a16="http://schemas.microsoft.com/office/drawing/2014/main" id="{008932DC-07E7-8BF5-A4C9-A0546625B41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24501" y="338285"/>
            <a:ext cx="4372197" cy="5817475"/>
          </a:xfrm>
          <a:prstGeom prst="rect">
            <a:avLst/>
          </a:prstGeom>
        </p:spPr>
      </p:pic>
      <p:sp>
        <p:nvSpPr>
          <p:cNvPr id="2" name="Slide Number Placeholder 1">
            <a:extLst>
              <a:ext uri="{FF2B5EF4-FFF2-40B4-BE49-F238E27FC236}">
                <a16:creationId xmlns:a16="http://schemas.microsoft.com/office/drawing/2014/main" id="{0298CAF8-8E1C-F98D-8C88-CF3AE8FED82E}"/>
              </a:ext>
            </a:extLst>
          </p:cNvPr>
          <p:cNvSpPr>
            <a:spLocks noGrp="1"/>
          </p:cNvSpPr>
          <p:nvPr>
            <p:ph type="sldNum" sz="quarter" idx="12"/>
          </p:nvPr>
        </p:nvSpPr>
        <p:spPr/>
        <p:txBody>
          <a:bodyPr/>
          <a:lstStyle/>
          <a:p>
            <a:fld id="{2385DA76-2DD3-144A-9C84-6B8D9531DA2D}" type="slidenum">
              <a:rPr lang="en-US" smtClean="0"/>
              <a:t>26</a:t>
            </a:fld>
            <a:endParaRPr lang="en-US"/>
          </a:p>
        </p:txBody>
      </p:sp>
    </p:spTree>
    <p:extLst>
      <p:ext uri="{BB962C8B-B14F-4D97-AF65-F5344CB8AC3E}">
        <p14:creationId xmlns:p14="http://schemas.microsoft.com/office/powerpoint/2010/main" val="3133138716"/>
      </p:ext>
    </p:extLst>
  </p:cSld>
  <p:clrMapOvr>
    <a:masterClrMapping/>
  </p:clrMapOvr>
</p:sld>
</file>

<file path=ppt/theme/theme1.xml><?xml version="1.0" encoding="utf-8"?>
<a:theme xmlns:a="http://schemas.openxmlformats.org/drawingml/2006/main" name="StratCom ppt">
  <a:themeElements>
    <a:clrScheme name="CARLI2026">
      <a:dk1>
        <a:srgbClr val="702076"/>
      </a:dk1>
      <a:lt1>
        <a:srgbClr val="FEFFFF"/>
      </a:lt1>
      <a:dk2>
        <a:srgbClr val="19458D"/>
      </a:dk2>
      <a:lt2>
        <a:srgbClr val="E9E7EA"/>
      </a:lt2>
      <a:accent1>
        <a:srgbClr val="0596AA"/>
      </a:accent1>
      <a:accent2>
        <a:srgbClr val="7D7F34"/>
      </a:accent2>
      <a:accent3>
        <a:srgbClr val="006647"/>
      </a:accent3>
      <a:accent4>
        <a:srgbClr val="542B5E"/>
      </a:accent4>
      <a:accent5>
        <a:srgbClr val="702076"/>
      </a:accent5>
      <a:accent6>
        <a:srgbClr val="542B5E"/>
      </a:accent6>
      <a:hlink>
        <a:srgbClr val="83499D"/>
      </a:hlink>
      <a:folHlink>
        <a:srgbClr val="19458D"/>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RLI PowerPoint Template" id="{58F634C3-AD2A-6B49-857B-CC32A662546E}" vid="{0C4A1905-615C-5548-8261-862553D037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80a68f0-c0ea-4e18-8c52-925b2e051626">
      <Terms xmlns="http://schemas.microsoft.com/office/infopath/2007/PartnerControls"/>
    </lcf76f155ced4ddcb4097134ff3c332f>
    <TaxCatchAll xmlns="a7ba3225-d44a-44c7-b1b2-0193d15a99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93AD8D4B755446B8A7818D134A5232" ma:contentTypeVersion="15" ma:contentTypeDescription="Create a new document." ma:contentTypeScope="" ma:versionID="6bca786eb806ddf9dbcd9bd71c2e2354">
  <xsd:schema xmlns:xsd="http://www.w3.org/2001/XMLSchema" xmlns:xs="http://www.w3.org/2001/XMLSchema" xmlns:p="http://schemas.microsoft.com/office/2006/metadata/properties" xmlns:ns2="480a68f0-c0ea-4e18-8c52-925b2e051626" xmlns:ns3="a7ba3225-d44a-44c7-b1b2-0193d15a9922" targetNamespace="http://schemas.microsoft.com/office/2006/metadata/properties" ma:root="true" ma:fieldsID="3a52c6ba9f572a485d85a645c9fa470d" ns2:_="" ns3:_="">
    <xsd:import namespace="480a68f0-c0ea-4e18-8c52-925b2e051626"/>
    <xsd:import namespace="a7ba3225-d44a-44c7-b1b2-0193d15a9922"/>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0a68f0-c0ea-4e18-8c52-925b2e0516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576e6ad8-52fe-412f-a0b9-03ea580b6293"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ba3225-d44a-44c7-b1b2-0193d15a9922"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380556fd-1946-40bc-9f37-5e3de6a33e3d}" ma:internalName="TaxCatchAll" ma:showField="CatchAllData" ma:web="a7ba3225-d44a-44c7-b1b2-0193d15a9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9EB6C5-8F60-4CE8-B539-F04EC538B299}">
  <ds:schemaRefs>
    <ds:schemaRef ds:uri="http://schemas.microsoft.com/office/2006/metadata/properties"/>
    <ds:schemaRef ds:uri="http://schemas.microsoft.com/office/infopath/2007/PartnerControls"/>
    <ds:schemaRef ds:uri="480a68f0-c0ea-4e18-8c52-925b2e051626"/>
    <ds:schemaRef ds:uri="a7ba3225-d44a-44c7-b1b2-0193d15a9922"/>
  </ds:schemaRefs>
</ds:datastoreItem>
</file>

<file path=customXml/itemProps2.xml><?xml version="1.0" encoding="utf-8"?>
<ds:datastoreItem xmlns:ds="http://schemas.openxmlformats.org/officeDocument/2006/customXml" ds:itemID="{536356C9-1EC1-4463-A993-AC3083753C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0a68f0-c0ea-4e18-8c52-925b2e051626"/>
    <ds:schemaRef ds:uri="a7ba3225-d44a-44c7-b1b2-0193d15a99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97AAA47-F7F0-4B0E-9714-D8A6C3830F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StratCom ppt</Template>
  <TotalTime>469</TotalTime>
  <Words>5764</Words>
  <Application>Microsoft Office PowerPoint</Application>
  <PresentationFormat>Widescreen</PresentationFormat>
  <Paragraphs>442</Paragraphs>
  <Slides>26</Slides>
  <Notes>26</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StratCom ppt</vt:lpstr>
      <vt:lpstr>November 2026 Alma and Primo Quarterly Release Notes Webinar </vt:lpstr>
      <vt:lpstr>Today’s Agenda​</vt:lpstr>
      <vt:lpstr>Announcements and Events</vt:lpstr>
      <vt:lpstr>Reminders</vt:lpstr>
      <vt:lpstr>New Physical Items Search</vt:lpstr>
      <vt:lpstr>Boolean Operators in the Advanced Search</vt:lpstr>
      <vt:lpstr>Clickable URIs in the Bibliographic Record Section of a Title</vt:lpstr>
      <vt:lpstr>More User Interface Enhancements</vt:lpstr>
      <vt:lpstr>Metadata, AI, and Transparency</vt:lpstr>
      <vt:lpstr>Set Default Zone for Quick Cataloging</vt:lpstr>
      <vt:lpstr>Partially Linked Headings</vt:lpstr>
      <vt:lpstr>Renew I-Share Loan from Network Activities Tab</vt:lpstr>
      <vt:lpstr>Renew I-Share Loan from Network Activities Tab (continued)</vt:lpstr>
      <vt:lpstr>NOPE: “Keep My Loan History” Setting</vt:lpstr>
      <vt:lpstr>NOPE: “Keep My Loan History” Setting (continued)</vt:lpstr>
      <vt:lpstr>NOPE: Requesting on Behalf of Patrons  Across Institutions</vt:lpstr>
      <vt:lpstr>New PO Line Templates Management Page</vt:lpstr>
      <vt:lpstr>New PO Line Templates Management Page (continued)</vt:lpstr>
      <vt:lpstr>Electronic Resources Updates</vt:lpstr>
      <vt:lpstr>Guided Tours in Alma</vt:lpstr>
      <vt:lpstr>Guide Tours Icon in Alma</vt:lpstr>
      <vt:lpstr>Update to Primo Search Result Limits with September 6 Release </vt:lpstr>
      <vt:lpstr>Clarivate-Managed CAPTCHA in Primo</vt:lpstr>
      <vt:lpstr>Primo search enhancements</vt:lpstr>
      <vt:lpstr>CARLI Primo NDE Updates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Schell, Wyn</dc:creator>
  <cp:lastModifiedBy>Schwitzner, Ted</cp:lastModifiedBy>
  <cp:revision>10</cp:revision>
  <dcterms:created xsi:type="dcterms:W3CDTF">2026-10-28T13:30:53Z</dcterms:created>
  <dcterms:modified xsi:type="dcterms:W3CDTF">2026-10-29T16:09:45Z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0x010100A193AD8D4B755446B8A7818D134A5232</vt:lpwstr>
  </property>
</Properties>
</file>